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31T15:57:27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19794 6474 0,'0'25'156,"0"0"-140,0-1-16,0 26 16,0-25-1,0 0 1,0 24-1,0-24 32,25-25-31,0 0 62,0 0-31,24 0-16,1-25-31,24-24 31,-24 24-31,-1-25 16,1 25 0,24 1-1,-24-1 1,-25 25 0,0-25-1,-1 25-15,1 0 16,0 0 15,-25-25-15,25 25 31,0 0-16,-1 0-16,-24-25 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31T16:02:53.6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18653 11212 0,'75'-25'125,"-51"25"-109,1 0 0,25 0-1,24 0 1,-24 0-1,-25 0 1,-1 0 0,1 0-16,0 0 15,0 0 1,0 0 15,49-25-15,50 0-1,-50 25 1,1-25 0,-26 25-1,-24 0-15,0 0 16,0 0 0,0 0-1,0 0 79,-25-24 125,24 24-172,26 0-32,0 0 1,24 0-1,-24 0 1,49 0 0,-25 0-1,-49 0 1,0 0 0,0 0-1,-1 0 1,1 0-1,25 0 1,-1 0 15,-24 0 16,0 0-31,0 0 15,0 0 0,-1 0 16,1 0-31,0 0 78,0 0-63</inkml:trace>
  <inkml:trace contextRef="#ctx0" brushRef="#br0" timeOffset="2286.5285">20886 11112 0,'0'-24'78,"0"-26"-62,0 25-1,0-24-15,0-125 16,0 0 0,0 75-1,0 25 1,0 24 0,-25 25-1,0 1 1,-25-1-1,26 0-15,-1 25 16,-25-25 0,25 0-1,0 25 1,1-24 0,-26-1-1,0-25 1,-24 1-1,0-26-15,-26 25 16,-24-24 0,0 24-1,25 26 1,25 24 0,-50 0-1,-25 0 1,50 0-1,24 0 1,26 0 0,-26 0-16,1 24 15,-1 1 1,1-25 0,49 0-1,-24 0 1,24 0-1,-25 0 1,25 0 0,25 25-1,0 0 32,-74 49 16,49 26-48,-24 24 1,24-25 0,0-50-1,25-24-15,0 25 16,0-1-1,0 1 17,0-25-17,0 24 1,0-24 0,0 50-16,25-26 15,-25-24 1,25 0-1,-25 24 1,24-24 0,-24 25-1,0-25-15,25-1 16,-25 1 0,25 0-1,-25 0 1,25 24-1,0-49 1,-25 25-16,24 0 16,-24 0-1,0 0 1,25 24 15,0-49-15,-25 25-16,0 0 94,25-25-1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34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get a alpha character from user to check whether it is in given range or not: range(a to f)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125840" y="2312640"/>
              <a:ext cx="259200" cy="107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16480" y="2303280"/>
                <a:ext cx="277920" cy="12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80497" y="1553594"/>
            <a:ext cx="9144000" cy="486085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re 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Get a string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Match with Provided Pattern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result on the basis of matching or not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Write a </a:t>
            </a:r>
            <a:r>
              <a:rPr lang="en-US" sz="2400" dirty="0">
                <a:solidFill>
                  <a:srgbClr val="002060"/>
                </a:solidFill>
              </a:rPr>
              <a:t>Python Program to get a alpha character from user to check whether it is in given range or not: range(a to f</a:t>
            </a:r>
            <a:r>
              <a:rPr lang="en-US" sz="2400" dirty="0" smtClean="0">
                <a:solidFill>
                  <a:srgbClr val="002060"/>
                </a:solidFill>
              </a:rPr>
              <a:t>) or (A-F)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715080" y="3536280"/>
              <a:ext cx="804240" cy="536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05720" y="3526920"/>
                <a:ext cx="822960" cy="55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4908</TotalTime>
  <Words>96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256</cp:revision>
  <dcterms:created xsi:type="dcterms:W3CDTF">2021-11-08T00:20:31Z</dcterms:created>
  <dcterms:modified xsi:type="dcterms:W3CDTF">2022-08-31T16:11:37Z</dcterms:modified>
</cp:coreProperties>
</file>