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61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8-31T16:05:30.22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21456 7888 0,'0'0'0,"25"-25"78,74 0-62,50 0-1,25 25 1,-50 0-16,-50 0 16,-24 0-1,-1 0 1,1 0-1,-25 0 1,-1 0 0,1 0-16,25 0 15,-25 0 1,24 0 0,1 0-1,-1 0 1,-24 0 15</inkml:trace>
  <inkml:trace contextRef="#ctx0" brushRef="#br0" timeOffset="3198.1349">32296 6400 0,'0'49'94,"25"1"-79,-25-25 1,24 24-16,1-49 31,-25 25-15,25-25 93,0 0-15,0 0-47,-25-25-31,24 0-16,1 1 31,-25-1-16,0 0 1,25 25 47</inkml:trace>
  <inkml:trace contextRef="#ctx0" brushRef="#br0" timeOffset="9463.3222">9996 8855 0,'25'0'141,"0"0"-141,0 0 16,-25-25-1,49 25 1,-24 0 31,0 0-16,-50 0 266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8/31/2022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35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3" y="209934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Write a Python program </a:t>
            </a:r>
            <a:r>
              <a:rPr lang="en-US" sz="2800" dirty="0" smtClean="0">
                <a:solidFill>
                  <a:srgbClr val="002060"/>
                </a:solidFill>
              </a:rPr>
              <a:t>to get a string from user that have starting char f and ending char z (zero, one or many z). 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598560" y="2304000"/>
              <a:ext cx="8108640" cy="884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9200" y="2294640"/>
                <a:ext cx="8127360" cy="90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2"/>
            <a:ext cx="9144000" cy="468343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re module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string from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Match with Provided Pattern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Display result on the basis of matching or not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61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a string from user that have starting char f and ending char z (zero, one or many z). </a:t>
            </a:r>
            <a:r>
              <a:rPr lang="en-US" sz="2400" dirty="0" smtClean="0">
                <a:solidFill>
                  <a:srgbClr val="002060"/>
                </a:solidFill>
              </a:rPr>
              <a:t> </a:t>
            </a:r>
            <a:r>
              <a:rPr lang="en-US" sz="2400" b="1" dirty="0" smtClean="0">
                <a:solidFill>
                  <a:srgbClr val="002060"/>
                </a:solidFill>
              </a:rPr>
              <a:t>Having between optional character also.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4459</TotalTime>
  <Words>100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254</cp:revision>
  <dcterms:created xsi:type="dcterms:W3CDTF">2021-11-08T00:20:31Z</dcterms:created>
  <dcterms:modified xsi:type="dcterms:W3CDTF">2022-08-31T16:11:13Z</dcterms:modified>
</cp:coreProperties>
</file>