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11:33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18529 6424 0,'0'25'94,"0"0"-78,0 0 15,0 0 0,0 24-15,0-24 15,25-25 0,0 0 32,24 0-48,26 0 1,49-74 0,-25-1-16,25 26 15,0-26 1,-74 26 0,-26 49-1,1-25 1</inkml:trace>
  <inkml:trace contextRef="#ctx0" brushRef="#br0" timeOffset="2458.6451">31105 7813 0,'0'0'0,"50"-24"47,-26 24-31,26 0 15,0 0-15,-25 0-1,-1 0-15,26 0 16,0 0 0,-26 0-1,1 0 1,25 0 0,-25 0-1,-1 0 16,1 0 1,0 0-17</inkml:trace>
  <inkml:trace contextRef="#ctx0" brushRef="#br0" timeOffset="9908.6324">14808 12378 0,'75'0'94,"-1"0"-79,100 24 17,-75-24-17,50 0 1,74 0-16,397-49 31,174-100-31,-75 25 16,-198 25-1,-248 24 1,-50 26 0,25 24-1,75 0 1,247-74 0,-247 74-1,-75-25 1,25 50-16,-25-24 15,0 24 1,-50 0 0</inkml:trace>
  <inkml:trace contextRef="#ctx0" brushRef="#br0" timeOffset="9959.6638">22126 11609 0,'223'0'16</inkml:trace>
  <inkml:trace contextRef="#ctx0" brushRef="#br0" timeOffset="10269.8698">22547 11609 0,'199'0'16,"-398"0"-16,596 0 15,-248 24 1,-74-24 0,-1 25-1,0-25 1,1 0 0,-1 0-1,25 25-15,-49-25 16,-25 0-1,-25 25 1</inkml:trace>
  <inkml:trace contextRef="#ctx0" brushRef="#br0" timeOffset="11885.9501">21481 11733 0,'25'0'31,"-25"-25"0,24 25-15,-24-25 15,50 25-15,24 0-1,-24 0 1,0 0 0,-1 0-16,1 0 15,24 0 1,26 0 0,123 0-1,-50 0 1,-98 0-1,-26 0 1,-24 0-16,25 0 16,-25 0 15,-1 0-15,26 0-1,0 0 1,-1 0-1,-24 25-15,0-25 16,0 0 47</inkml:trace>
  <inkml:trace contextRef="#ctx0" brushRef="#br0" timeOffset="19361.948">22448 10889 0,'0'50'141,"0"-25"-110,0 24-16,0-24 1,0 0-16,0 24 16,25 26-1,0-25 1,-25 24 0,0-49-1,0 24 1,25 1-1,-25 0 1,24 74 0,-24-50-16,0-24 15,25-1 1,-25-24 0,0 25-1,0 24 1,0-24-1,0-1 1,0 1 0,0-1-1,0 1 1,0 0-16,0-1 16,0-24-1,0 0 1,0 0-1,0 0 1,0-1 0,25-24 31,49 0-16,26 0-16,49 0 1,24 0 0,1 0-1,-25 0 1,24 0 0,1 0-16,0 0 15,-100 0 1,-24 0-1,-26 0 1,1 0 0</inkml:trace>
  <inkml:trace contextRef="#ctx0" brushRef="#br0" timeOffset="21639.4727">22324 10716 0,'25'0'32,"49"0"-1,1 0-15,-26 0-1,1 0-15,0 0 16,24 0-1,1 0 1,73-25 0,26 25-1,-25-25 1,-50 25 0,0-25-1,-24 25-15,-1 0 16,0 0-1,26 0 1,-1 0 0,-25 0-1,-24 0-15,24 0 16,-49 0 15,0 0-31,25 0 16,-1 25-1,-24-25 1,0 0-16,-25 50 297,0-1-281,25 100-1,-1 0 1,1-25-1,0 0 1,-25-50-16,25 26 16,-25-26-1,0 124 1,25-24 0,-25-50-1,24 0 1,1-49-1,-25-51 1,0 26-16,0-25 16,0 0-1,0 24 17,0-24 46,0 0-31,0 0-32,-25-25 1,-49 24-1,-25-24 1,49 0 0,25 0-1,1 0 1,-1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16:16.4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12105 11460 0</inkml:trace>
  <inkml:trace contextRef="#ctx0" brushRef="#br0" timeOffset="2840.9002">13643 11162 0,'24'0'47,"26"0"-31,24 0-1,-49 0 1,25 0 0,-1 0-1,51 0 1,48 0 0,76 25-16,24 0 15,-75 24 1,-98-24-1,-26-25 1,-24 25 0,0 0-1,0-25 1,0 0 312,-1 0-250,1 0 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Sentence From User And Also Get a Char Or Set Of Char To Check At Last Of Sentence.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330880" y="2250360"/>
              <a:ext cx="6054840" cy="225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1520" y="2241000"/>
                <a:ext cx="6073560" cy="22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30764"/>
            <a:ext cx="9144000" cy="471072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char or set of char from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Sentence From User And Also Get a Char Or Set Of Char To Check At </a:t>
            </a:r>
            <a:r>
              <a:rPr lang="en-US" sz="2400" smtClean="0">
                <a:solidFill>
                  <a:srgbClr val="002060"/>
                </a:solidFill>
              </a:rPr>
              <a:t>Start of Sentence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357800" y="4018320"/>
              <a:ext cx="1071720" cy="107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440" y="4008960"/>
                <a:ext cx="109044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4380</TotalTime>
  <Words>103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251</cp:revision>
  <dcterms:created xsi:type="dcterms:W3CDTF">2021-11-08T00:20:31Z</dcterms:created>
  <dcterms:modified xsi:type="dcterms:W3CDTF">2022-09-01T00:16:58Z</dcterms:modified>
</cp:coreProperties>
</file>