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17:31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12229 6474 0,'49'0'94,"-24"50"-78,-25-1-1,25-24 1,0 0-16,148-100 109,100-49-93,50-99 0,123 25-1,-99 49-15,-123 74 16,-125 26-1,-50 24 1,-24 25 15</inkml:trace>
  <inkml:trace contextRef="#ctx0" brushRef="#br0" timeOffset="2587.7326">17909 7789 0,'74'-25'109,"1"25"-93,-1 0-1,25 0 1,1 0-1,24 0-15,-25 0 16,-25 0 0,1 0-1,-1 0 1,-24 0 0,24 0-1,-24 0-15,24 0 16,1 0-1,-1 0 1,-49 0 0,0 0-1,-1 0 1,1 0 0,0 0-16,0 0 15,24 0 16,26 0-15,24 0 0,-24 0-16,-26 0 15,26 0 1,-51 0 15,26 0 32,-25 0-48,0 0 1,-1 0 0,1 0 280,25 0-280,-1 0 0,1 0-1,0 0 1,-1 0 0,50 0-1,1 0-15,-26 0 16,0 0-1,-24 0 1,-25 0 0,0 0-1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18:01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18083 10046 0,'24'0'94,"1"25"-79,-25 0-15,0-1 16,25 1 0,-25 0 15,50-25 16,-1 0-16,1-50-15,49 26-1,-25-51 1,100-24-1,-75 49-15,-49 1 16,0 24 0,-1 0-1,-24 0 1,0 25 0,0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22:10.4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21878 9996 0,'49'0'62,"1"0"-30,0 0-32,98 0 31,-48 0-15,98 0-1,-124 0 1,1 0-1,-1 0 1,-24 0 0,-25 0-1,49 0-15,-24 0 16,-25 0 0,-1 0-1,1 0 16</inkml:trace>
  <inkml:trace contextRef="#ctx0" brushRef="#br0" timeOffset="1016.6793">27707 10071 0,'25'0'110,"49"0"-95,0 0 1,26 0-1,-1 0 1,-25 0-16,1 0 16,-1 0-1,-49 0 1,0 0 0,0 0 15,-50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to find the sequences of </a:t>
            </a:r>
            <a:r>
              <a:rPr lang="en-US" sz="2800" dirty="0" smtClean="0">
                <a:solidFill>
                  <a:srgbClr val="002060"/>
                </a:solidFill>
              </a:rPr>
              <a:t>UPPERCASE and lowercase letters. Lowercase should be at end.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02440" y="2053800"/>
              <a:ext cx="3018600" cy="750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3080" y="2044440"/>
                <a:ext cx="303732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444412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09880" y="3509280"/>
              <a:ext cx="321840" cy="152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00520" y="3499920"/>
                <a:ext cx="34056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find the sequences of </a:t>
            </a:r>
            <a:r>
              <a:rPr lang="en-US" sz="2400" dirty="0" smtClean="0">
                <a:solidFill>
                  <a:srgbClr val="002060"/>
                </a:solidFill>
              </a:rPr>
              <a:t>lowercase and UPPERCASE </a:t>
            </a:r>
            <a:r>
              <a:rPr lang="en-US" sz="2400" dirty="0">
                <a:solidFill>
                  <a:srgbClr val="002060"/>
                </a:solidFill>
              </a:rPr>
              <a:t>letters. </a:t>
            </a:r>
            <a:r>
              <a:rPr lang="en-US" sz="2400" dirty="0" smtClean="0">
                <a:solidFill>
                  <a:srgbClr val="002060"/>
                </a:solidFill>
              </a:rPr>
              <a:t>Uppercase should </a:t>
            </a:r>
            <a:r>
              <a:rPr lang="en-US" sz="2400" dirty="0">
                <a:solidFill>
                  <a:srgbClr val="002060"/>
                </a:solidFill>
              </a:rPr>
              <a:t>be at end.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876080" y="3598560"/>
              <a:ext cx="2340000" cy="27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720" y="3589200"/>
                <a:ext cx="23587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4363</TotalTime>
  <Words>80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239</cp:revision>
  <dcterms:created xsi:type="dcterms:W3CDTF">2021-11-08T00:20:31Z</dcterms:created>
  <dcterms:modified xsi:type="dcterms:W3CDTF">2022-09-01T00:22:37Z</dcterms:modified>
</cp:coreProperties>
</file>