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25:43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24904 7813 0,'25'0'125,"0"0"-94,24 0-15,1 0 0,-1 0-1,-24 0 1,25 0-16,-1 0 16,-24 0-1,0 0 1,0 0 124</inkml:trace>
  <inkml:trace contextRef="#ctx0" brushRef="#br0" timeOffset="7698.1474">21679 9351 0,'0'25'94,"0"0"-94,0 74 16,0 0-1,0-24 1,0-26 0,0-24-1,0 0-15,0 0 16,0 0 46,0-50 16,0 0-46,0 0-17,0 0 1,0-49 15,25 24-15,-25 26-1,0-1 1,0 0-16,0 0 16,25 0 15,-25 1-15,0-1-1,25 25 1,-25-25-1,25 25 79,-1 0-63,1 0-15,0 0 0,-25 25 15,25 0-15,-25 24-1,0 1 1,0-25-1,0 49 1,0-24 0,0 24-1,0-49-15,0 0 32,0-1-17,0-48 141,0-1-140,0-25 0,25 1-1,-25-1 1,0 0-16,0 1 16,0 24-1,0 0 1,0 0 15,24 1 16,1 24-47,0-50 31,25 50-15,-50-25-1,24 25 1,1-25 0,0 1-1,0 24 17,0 0-1,24 0 0,-24 24 0,-25 1-31,25 0 16,0 0 0,-25 0-1,0-1 1,24 1-1,-24 0 1,0 0 15,0 0-15,0-1 15,0 1-15,0 0-1,0 0 1,0 0 31,0-1-31,0 1-1,0 0 79</inkml:trace>
  <inkml:trace contextRef="#ctx0" brushRef="#br0" timeOffset="10027.7084">22622 9798 0,'0'-25'63</inkml:trace>
  <inkml:trace contextRef="#ctx0" brushRef="#br0" timeOffset="10363.9356">22994 9699 0,'0'0'0</inkml:trace>
  <inkml:trace contextRef="#ctx0" brushRef="#br0" timeOffset="10971.3352">23490 9624 0</inkml:trace>
  <inkml:trace contextRef="#ctx0" brushRef="#br0" timeOffset="11940.9842">23912 9525 0</inkml:trace>
  <inkml:trace contextRef="#ctx0" brushRef="#br0" timeOffset="15881.6185">24209 8806 0,'0'0'0,"0"24"31,-24 1-15,24 0 0,0 0-1,0 0-15,0 24 16,0-24 0,0 25-1,0 24 1,0 1-1,0-26 1,0 1 0,0-25-1,0-1-15,24 26 16,1-25 0,25 0-1,-25-25 1,-1 24-1,1-24 1,0 0 15,0 0-15,0 0 31,-1 0-32,1-24 48,-25-1-47,0 0-1,25 0 1,-25-24-1,0 24 1,0 0 0,0-25-1,0 1 1,0-1 0,0 25-16,0 1 15,0-1 1,0 0-1,0 0 1,-25 25 0,0-25-1,1 25-15,-1-25 32,0 1-1,0 24-16,0 0 1,1 0-16,-1 0 16,0 0-1,0 0 1,0 0 0,1 0 15,-26 0-16,25 0 17</inkml:trace>
  <inkml:trace contextRef="#ctx0" brushRef="#br0" timeOffset="18867.6155">25598 10294 0,'-74'0'16,"0"0"-1,-100 0 1,-24 0 0,-75 0-1,25 25 1,0 24-1,49 1 1,-396 74 0,148-25-16,100 0 15,74-24 1,0 49 0,-24-50-1,73-24 1,-24-25-1,124-1 1,-124-24 0,124 0-16,-24 0 15,48 0 1,1 0 0,25 0-1,24 0 1,25-24-1,-24-26 1,49 0 0,-25 26-16,25-1 15,0-25 1,0 1 0,-25-26-1,25 26 1,0-1-1,0 0 1,0 1 0,0 24-16,0 0 15,0-49 1,50-25 0,-26-1-1,26 51 1,0-1-1,-1-24 1,50 24 0,-24 0-1,-50 26 251,-25-1-250,0-50-1,49 26-15,-24-26 16,0 26-1,25-1 1,49-49 0,74-25-1,51 25 1,73-50-16,-24 50 31,-25 24-31,50-49 16,-100 75-1,75-1 1,25 0 0,-25-49-1,-25 50-15,-99-1 16,-100 50 0,1 0-1,-25 0 1,-1 0-1,26 0 173,24 0-172,50 0-1,-24 25 1,24 0-1,-25 24 1,-25-24 0,-24-25-16,-25 0 15,-1 25 1,1-25 0,0 25-1,25-25 1,-1 24-1,-49 1-15,50-25 16,-50 25 0,25 0-1,0-25 1,-1 25 0,1 24 15,-25-24-31,25 0 15,-25 24 1,25 1 0,-25-25-1,0 25 1,25-1 0,-1 50-1,-24-49 1,0-25-1,25-25-15,-25 49 16,0-24 15,0 25-15,0-1 0,0 26-1,0-26 1,0 26-1,0-26-15,0-24 16,0 25 0,0-25 15,0 24 94,0-24-78,0 0-32,-25 0 1,25 24 0,0-24-1,0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29:33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15156 11261 0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that </a:t>
            </a:r>
            <a:r>
              <a:rPr lang="en-US" sz="2800" dirty="0" smtClean="0">
                <a:solidFill>
                  <a:srgbClr val="002060"/>
                </a:solidFill>
              </a:rPr>
              <a:t>find a </a:t>
            </a:r>
            <a:r>
              <a:rPr lang="en-US" sz="2800" dirty="0">
                <a:solidFill>
                  <a:srgbClr val="002060"/>
                </a:solidFill>
              </a:rPr>
              <a:t>string </a:t>
            </a:r>
            <a:r>
              <a:rPr lang="en-US" sz="2800" dirty="0" smtClean="0">
                <a:solidFill>
                  <a:srgbClr val="002060"/>
                </a:solidFill>
              </a:rPr>
              <a:t>which have </a:t>
            </a:r>
            <a:r>
              <a:rPr lang="en-US" sz="2800" dirty="0" smtClean="0">
                <a:solidFill>
                  <a:srgbClr val="002060"/>
                </a:solidFill>
              </a:rPr>
              <a:t>‘m' </a:t>
            </a:r>
            <a:r>
              <a:rPr lang="en-US" sz="2800" dirty="0" smtClean="0">
                <a:solidFill>
                  <a:srgbClr val="002060"/>
                </a:solidFill>
              </a:rPr>
              <a:t>char then </a:t>
            </a:r>
            <a:r>
              <a:rPr lang="en-US" sz="2800" dirty="0" smtClean="0">
                <a:solidFill>
                  <a:srgbClr val="002060"/>
                </a:solidFill>
              </a:rPr>
              <a:t>anything (optional) and end at </a:t>
            </a:r>
            <a:r>
              <a:rPr lang="en-US" sz="2800" dirty="0" smtClean="0">
                <a:solidFill>
                  <a:srgbClr val="002060"/>
                </a:solidFill>
              </a:rPr>
              <a:t>‘0'.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313400" y="2812680"/>
              <a:ext cx="1902240" cy="11880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4040" y="2803320"/>
                <a:ext cx="192096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164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that matches a string that has an ‘</a:t>
            </a:r>
            <a:r>
              <a:rPr lang="en-US" sz="2400" dirty="0" smtClean="0">
                <a:solidFill>
                  <a:srgbClr val="002060"/>
                </a:solidFill>
              </a:rPr>
              <a:t>m or M' </a:t>
            </a:r>
            <a:r>
              <a:rPr lang="en-US" sz="2400" dirty="0">
                <a:solidFill>
                  <a:srgbClr val="002060"/>
                </a:solidFill>
              </a:rPr>
              <a:t>followed by anything, ending in ‘</a:t>
            </a:r>
            <a:r>
              <a:rPr lang="en-US" sz="2400" dirty="0" smtClean="0">
                <a:solidFill>
                  <a:srgbClr val="002060"/>
                </a:solidFill>
              </a:rPr>
              <a:t>0 or 1'.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56160" y="405396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800" y="4044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4919</TotalTime>
  <Words>92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237</cp:revision>
  <dcterms:created xsi:type="dcterms:W3CDTF">2021-11-08T00:20:31Z</dcterms:created>
  <dcterms:modified xsi:type="dcterms:W3CDTF">2022-09-01T00:30:05Z</dcterms:modified>
</cp:coreProperties>
</file>