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31:50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16991 7615 0,'0'-25'31,"25"25"47,0 0-62,24 0-16,26 0 16,-26 0-1,1 0 1,0 0-1,24 0 1,50 0 0,-49 0-1,-51 0 1,26 0 0,-25 0-16,0 0 31,-1 0-16</inkml:trace>
  <inkml:trace contextRef="#ctx0" brushRef="#br0" timeOffset="1601.0681">19621 7764 0,'24'0'62,"1"0"-31,0 0-15,0 0 0,0 0 15,-1 0-31,26 0 15,0 0 1,49 0 0,-50 0-1,1 0-15,0 0 16,-26 0 15,26 0-15,-25 0-1,0 0 1,-1 0 0,1 0-1,0 0 1,49 0-16,-49 0 16,0 0-1,0 0 1,24 0-1,-24 0 1,0 0 0,0 0 15,0 0 16,-1 0-47,1 0 78</inkml:trace>
  <inkml:trace contextRef="#ctx0" brushRef="#br0" timeOffset="8820.8995">10418 8855 0,'25'0'78,"0"25"-63,24-25 1,26 0 0,-1 0-1,25 0 1,50 0-1,74 0-15,-99 25 16,0-25 0,-74 0-1,0 0 1,-1 0 0,-24 0-1,49 25 1,50-1-16,0 1 15,0-25 1,-49 25 0,-26-25-1,-24 25-15,25 0 16,-25 0 0,24-1 15,-49 1-16,100-25 220,-26 0-220,25 0 1,25 0 0,-74 0-1,24 0 1,25 25 0,-24 0-1,-50-25 1,-1 0 15</inkml:trace>
  <inkml:trace contextRef="#ctx0" brushRef="#br0" timeOffset="11934.9778">16594 6524 0,'25'24'78,"-25"26"-62,25 0-1,-25 49 1,50 99-1,-1 1-15,-49-26 16,0-24 0,25-50-1,-25-24 1,0-26 0,0 1-1,0 24-15,0-24 16,0-25-1,0 24 1,0-24 0,0 25-1,0-25 1,25 49 0,-25-49-1,25 25-15,-25-26 16,0 1 15,24-25-15,-24 25-1,124-25 17,-24 25-17,73 0 1,100-25-16,74 0 15,-49 0 1,124 24 0,223 51-1,-348-26 1,-148-49 0,-50 25-1,-74 0 1,0-25-1,25 0-15,74 0 235,124 0-220,49 0-15,100 0 16,-124 0 0,-75 0-1,-74 0 1,25 0 0,0 0-1,198 0 1,-123 0-1,-100 0-15,-50 0 16,0 0 0,1 0-1,-50 0 1,0 0 0,-1 0-1,1 0 1,0 0-1,0 0 1,0 0 0,-1 0-1,1 0-15,0 0 32,0 0-1,0 0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36:5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10641 11137 0,'25'0'32,"0"0"-17,24 0 1,1 0 0,74 0-1,25 0 1,-25 0-1,-25 0 1,75 0 0,-50 0-16,0 25 15,-50-25 1,1 0 0,-26 25-1,-24-25 1,25 25-1,-26-25 1,1 0 0,0 0-1,0 0 1,0 25 0,-1-25 312,1 0-297,0 0 0,0 0-31,0 0 31,0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smtClean="0">
                <a:solidFill>
                  <a:srgbClr val="002060"/>
                </a:solidFill>
              </a:rPr>
              <a:t>program </a:t>
            </a:r>
            <a:r>
              <a:rPr lang="en-US" sz="2800" dirty="0">
                <a:solidFill>
                  <a:srgbClr val="002060"/>
                </a:solidFill>
              </a:rPr>
              <a:t>to check a </a:t>
            </a:r>
            <a:r>
              <a:rPr lang="en-US" sz="2800" dirty="0" smtClean="0">
                <a:solidFill>
                  <a:srgbClr val="002060"/>
                </a:solidFill>
              </a:rPr>
              <a:t>to z, A- </a:t>
            </a:r>
            <a:r>
              <a:rPr lang="en-US" sz="2800" dirty="0" smtClean="0">
                <a:solidFill>
                  <a:srgbClr val="002060"/>
                </a:solidFill>
              </a:rPr>
              <a:t>Z, 0 </a:t>
            </a:r>
            <a:r>
              <a:rPr lang="en-US" sz="2800" dirty="0">
                <a:solidFill>
                  <a:srgbClr val="002060"/>
                </a:solidFill>
              </a:rPr>
              <a:t>to 9 and </a:t>
            </a:r>
            <a:r>
              <a:rPr lang="en-US" sz="2800" dirty="0" smtClean="0">
                <a:solidFill>
                  <a:srgbClr val="002060"/>
                </a:solidFill>
              </a:rPr>
              <a:t>_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from a user entered string at starting position.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50480" y="2348640"/>
              <a:ext cx="4545720" cy="955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1120" y="2339280"/>
                <a:ext cx="456444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a to z, A- Z, 0 to 9 and _ from a user entered string </a:t>
            </a:r>
            <a:r>
              <a:rPr lang="en-US" sz="2400">
                <a:solidFill>
                  <a:srgbClr val="002060"/>
                </a:solidFill>
              </a:rPr>
              <a:t>at </a:t>
            </a:r>
            <a:r>
              <a:rPr lang="en-US" sz="2400" smtClean="0">
                <a:solidFill>
                  <a:srgbClr val="002060"/>
                </a:solidFill>
              </a:rPr>
              <a:t>ENDING position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30760" y="4009320"/>
              <a:ext cx="581040" cy="3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400" y="3999960"/>
                <a:ext cx="59976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Words>94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234</cp:revision>
  <dcterms:created xsi:type="dcterms:W3CDTF">2021-11-08T00:20:31Z</dcterms:created>
  <dcterms:modified xsi:type="dcterms:W3CDTF">2022-09-01T00:37:31Z</dcterms:modified>
</cp:coreProperties>
</file>