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8T05:25:26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22002 8409 0,'0'25'78,"0"-1"-62,0 1-1,25 50 1,-1-1 0,1-24-16,-25 24 15,0-49 1,0 24 0,25-24-1,-25 0 16,0 0-15,25-25 15,0 0 1,-1 0-17,1-25 16,0-49-15,49-1 0,26-49-1,-1 25 1,25-99-16,-75 123 16,26 26-1,-75 24 1,25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Pandas program to convert a Panda module Series to Python </a:t>
            </a:r>
            <a:r>
              <a:rPr lang="en-US" sz="2800" dirty="0" smtClean="0">
                <a:solidFill>
                  <a:srgbClr val="002060"/>
                </a:solidFill>
              </a:rPr>
              <a:t>list. 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4787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Create a Pandas series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</a:t>
            </a:r>
            <a:r>
              <a:rPr lang="en-US" dirty="0" smtClean="0">
                <a:solidFill>
                  <a:srgbClr val="002060"/>
                </a:solidFill>
              </a:rPr>
              <a:t>Print Pandas series and its type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</a:t>
            </a:r>
            <a:r>
              <a:rPr lang="en-US" dirty="0" smtClean="0">
                <a:solidFill>
                  <a:srgbClr val="002060"/>
                </a:solidFill>
              </a:rPr>
              <a:t>Convert Pandas series to Python list using python function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Step4:Display again to verify type and items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/>
          </a:p>
          <a:p>
            <a:pPr algn="l"/>
            <a:endParaRPr lang="en-US" dirty="0" err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920720" y="2928960"/>
              <a:ext cx="277200" cy="277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11360" y="2919600"/>
                <a:ext cx="295920" cy="2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47871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ds = </a:t>
            </a:r>
            <a:r>
              <a:rPr lang="en-US" dirty="0" err="1"/>
              <a:t>pd.Series</a:t>
            </a:r>
            <a:r>
              <a:rPr lang="en-US" dirty="0"/>
              <a:t>([2, 4, 6, 8, 10])</a:t>
            </a:r>
          </a:p>
          <a:p>
            <a:pPr algn="l"/>
            <a:r>
              <a:rPr lang="en-US" dirty="0"/>
              <a:t>print("Pandas Series and type")</a:t>
            </a:r>
          </a:p>
          <a:p>
            <a:pPr algn="l"/>
            <a:r>
              <a:rPr lang="en-US" dirty="0"/>
              <a:t>print(ds)</a:t>
            </a:r>
          </a:p>
          <a:p>
            <a:pPr algn="l"/>
            <a:r>
              <a:rPr lang="en-US" dirty="0"/>
              <a:t>print(type(ds))</a:t>
            </a:r>
          </a:p>
          <a:p>
            <a:pPr algn="l"/>
            <a:r>
              <a:rPr lang="en-US" dirty="0"/>
              <a:t>print("Convert Pandas Series to Python list")</a:t>
            </a:r>
          </a:p>
          <a:p>
            <a:pPr algn="l"/>
            <a:r>
              <a:rPr lang="en-US" dirty="0"/>
              <a:t>print(</a:t>
            </a:r>
            <a:r>
              <a:rPr lang="en-US" dirty="0" err="1"/>
              <a:t>ds.tolist</a:t>
            </a:r>
            <a:r>
              <a:rPr lang="en-US" dirty="0"/>
              <a:t>())</a:t>
            </a:r>
          </a:p>
          <a:p>
            <a:pPr algn="l"/>
            <a:r>
              <a:rPr lang="en-US" dirty="0"/>
              <a:t>print(type(</a:t>
            </a:r>
            <a:r>
              <a:rPr lang="en-US" dirty="0" err="1"/>
              <a:t>ds.tolist</a:t>
            </a:r>
            <a:r>
              <a:rPr lang="en-US" dirty="0"/>
              <a:t>())) </a:t>
            </a:r>
          </a:p>
        </p:txBody>
      </p:sp>
    </p:spTree>
    <p:extLst>
      <p:ext uri="{BB962C8B-B14F-4D97-AF65-F5344CB8AC3E}">
        <p14:creationId xmlns:p14="http://schemas.microsoft.com/office/powerpoint/2010/main" val="294279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Convert </a:t>
            </a:r>
            <a:r>
              <a:rPr lang="en-US" sz="2400" dirty="0" smtClean="0">
                <a:solidFill>
                  <a:srgbClr val="002060"/>
                </a:solidFill>
              </a:rPr>
              <a:t>Binary Into Decimal </a:t>
            </a:r>
            <a:r>
              <a:rPr lang="en-US" sz="2400" dirty="0">
                <a:solidFill>
                  <a:srgbClr val="002060"/>
                </a:solidFill>
              </a:rPr>
              <a:t>Number Using Recursion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4504</TotalTime>
  <Words>108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182</cp:revision>
  <dcterms:created xsi:type="dcterms:W3CDTF">2021-11-08T00:20:31Z</dcterms:created>
  <dcterms:modified xsi:type="dcterms:W3CDTF">2022-08-28T05:37:52Z</dcterms:modified>
</cp:coreProperties>
</file>