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49:54.9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26392 8409 0,'50'0'188,"-1"0"-173,51 0 1,-26 0-1,0 0 1,-49 0 0,0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00:51:56.5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24482 9575 0,'0'24'94,"0"1"-78,0 0-1,0 0 1,0 24-1,0-24 1,0 0-16,0 0 63,25-25 15,0 0-63,0-25-15,74-49 16,-25-1 0,174-148-1,-99 124 1,-74 24-1,-26 51 1,-49-1 0,25 25-16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40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that matches a word containing </a:t>
            </a:r>
            <a:r>
              <a:rPr lang="en-US" sz="2800" dirty="0" smtClean="0">
                <a:solidFill>
                  <a:srgbClr val="002060"/>
                </a:solidFill>
              </a:rPr>
              <a:t>‘m'.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501120" y="3027240"/>
              <a:ext cx="143280" cy="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91760" y="3017880"/>
                <a:ext cx="16200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4" y="1376174"/>
            <a:ext cx="9144000" cy="52429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5559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that matches a word containing </a:t>
            </a:r>
            <a:r>
              <a:rPr lang="en-US" sz="2400" dirty="0" smtClean="0">
                <a:solidFill>
                  <a:srgbClr val="002060"/>
                </a:solidFill>
              </a:rPr>
              <a:t>‘6‘ digit. 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13520" y="3304080"/>
              <a:ext cx="286200" cy="22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4160" y="3294720"/>
                <a:ext cx="30492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4806</TotalTime>
  <Words>66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235</cp:revision>
  <dcterms:created xsi:type="dcterms:W3CDTF">2021-11-08T00:20:31Z</dcterms:created>
  <dcterms:modified xsi:type="dcterms:W3CDTF">2022-09-01T16:22:24Z</dcterms:modified>
</cp:coreProperties>
</file>