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10:50:40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28724 6152 0,'-25'0'63,"25"24"-1,0 1-31,25-25-15,0 0 0,-1 0-1,1 0 1,0 0-1,25-49 1,24 24 0,-24-25-16,-1 1 15,1 24 1,-50-25 0</inkml:trace>
  <inkml:trace contextRef="#ctx0" brushRef="#br0" timeOffset="1452.971">5606 7417 0,'25'0'125,"-1"0"-109,1 24 15,0-24-16,0 25 1,0-25 0,-1 25-16,1-25 31,0 0-31,0 0 16,0 0-1,74-50 1,-49 26-1,74-76 1,-50 51 0,-24-1-1,-26 25 1</inkml:trace>
  <inkml:trace contextRef="#ctx0" brushRef="#br0" timeOffset="3181.1272">12254 7317 0,'0'75'94,"0"-50"-78,24-1-16,1 26 15,0-50 1,25 25 0,-50 0-1,24-25 1,1 0 0,0 0-16,0 0 31,0 0-31,-1 0 15,51 0 1,-26-50 0,1 50-1,0-50 1,-1 26-16,1 24 16,-25-25-1,-1 25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41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</a:t>
            </a:r>
            <a:r>
              <a:rPr lang="en-US" sz="2800" dirty="0" smtClean="0">
                <a:solidFill>
                  <a:srgbClr val="002060"/>
                </a:solidFill>
              </a:rPr>
              <a:t>which match </a:t>
            </a:r>
            <a:r>
              <a:rPr lang="en-US" sz="2800" dirty="0">
                <a:solidFill>
                  <a:srgbClr val="002060"/>
                </a:solidFill>
              </a:rPr>
              <a:t>a string </a:t>
            </a:r>
            <a:r>
              <a:rPr lang="en-US" sz="2800" dirty="0" smtClean="0">
                <a:solidFill>
                  <a:srgbClr val="002060"/>
                </a:solidFill>
              </a:rPr>
              <a:t>that contains uppercase,  lowercase char, </a:t>
            </a:r>
            <a:r>
              <a:rPr lang="en-US" sz="2800" dirty="0">
                <a:solidFill>
                  <a:srgbClr val="002060"/>
                </a:solidFill>
              </a:rPr>
              <a:t>numbers, and underscores</a:t>
            </a:r>
            <a:r>
              <a:rPr lang="en-US" sz="2800" dirty="0" smtClean="0">
                <a:solidFill>
                  <a:srgbClr val="002060"/>
                </a:solidFill>
              </a:rPr>
              <a:t>. It Ignore white space, punctuation </a:t>
            </a:r>
            <a:r>
              <a:rPr lang="en-US" sz="2800" dirty="0" err="1" smtClean="0">
                <a:solidFill>
                  <a:srgbClr val="002060"/>
                </a:solidFill>
              </a:rPr>
              <a:t>etc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018160" y="2143080"/>
              <a:ext cx="8456760" cy="572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8800" y="2133720"/>
                <a:ext cx="8475480" cy="5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4" y="1485355"/>
            <a:ext cx="9144000" cy="476531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string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Match with Provided Pattern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 on the basis of matching or not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which match a string that contains uppercase, </a:t>
            </a:r>
            <a:r>
              <a:rPr lang="en-US" sz="2400" dirty="0" smtClean="0">
                <a:solidFill>
                  <a:srgbClr val="002060"/>
                </a:solidFill>
              </a:rPr>
              <a:t>numbers</a:t>
            </a:r>
            <a:r>
              <a:rPr lang="en-US" sz="2400" dirty="0">
                <a:solidFill>
                  <a:srgbClr val="002060"/>
                </a:solidFill>
              </a:rPr>
              <a:t>, and underscores. It </a:t>
            </a:r>
            <a:r>
              <a:rPr lang="en-US" sz="2400" dirty="0" smtClean="0">
                <a:solidFill>
                  <a:srgbClr val="002060"/>
                </a:solidFill>
              </a:rPr>
              <a:t>should not Ignore </a:t>
            </a:r>
            <a:r>
              <a:rPr lang="en-US" sz="2400" dirty="0">
                <a:solidFill>
                  <a:srgbClr val="002060"/>
                </a:solidFill>
              </a:rPr>
              <a:t>white space. 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5263</TotalTime>
  <Words>91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242</cp:revision>
  <dcterms:created xsi:type="dcterms:W3CDTF">2021-11-08T00:20:31Z</dcterms:created>
  <dcterms:modified xsi:type="dcterms:W3CDTF">2022-09-01T16:22:20Z</dcterms:modified>
</cp:coreProperties>
</file>