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0:57:38.4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21382 8582 0,'0'-24'62,"49"24"-46,-24 0 0,0 0-1,24 0-15,1 0 16,0 0 0,-26 0-1,26 0 1,99-25-1,49 0 1,26 0-16,-100 25 16,-50-25-1,-24 25 1,-26 0 0,1 0-1,0 0 1,0 0-1,0 0 1,24 0 0,1 0-1,0 0 1,-1 0 0,-24 0-16,0 0 31,0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0:59:38.3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19943 9054 0,'0'25'62,"0"24"-31,0 1-15,0-1 0,0-24 15,0 0-16,0 0 1,25-25 15,0 0 16,-1 0-31,26 0-1,-25 0-15,49-25 16,-24-25 0,24 26-1,-49-1 1,0-25 0,24 25-1,-24-24 1,74-1-1,-49 0 1,24 26-16,-24-26 16,0 25-1,-1-24 1,26 49 0,-50-50-1,24 25 1,-24 25 15,-25-25 0</inkml:trace>
  <inkml:trace contextRef="#ctx0" brushRef="#br0" timeOffset="80.0555">20985 8706 0,'0'0'0,"25"0"16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where a string will start with a specific </a:t>
            </a:r>
            <a:r>
              <a:rPr lang="en-US" sz="2800" dirty="0" smtClean="0">
                <a:solidFill>
                  <a:srgbClr val="002060"/>
                </a:solidFill>
              </a:rPr>
              <a:t>number.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697520" y="3044880"/>
              <a:ext cx="554040" cy="45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88160" y="3035520"/>
                <a:ext cx="57276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05720"/>
            <a:ext cx="9144000" cy="524074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where a string will </a:t>
            </a:r>
            <a:r>
              <a:rPr lang="en-US" sz="2400" dirty="0" smtClean="0">
                <a:solidFill>
                  <a:srgbClr val="002060"/>
                </a:solidFill>
              </a:rPr>
              <a:t>END with a number</a:t>
            </a:r>
            <a:r>
              <a:rPr lang="en-US" sz="2400" smtClean="0">
                <a:solidFill>
                  <a:srgbClr val="002060"/>
                </a:solidFill>
              </a:rPr>
              <a:t>.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79480" y="3134160"/>
              <a:ext cx="384480" cy="214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0120" y="3124800"/>
                <a:ext cx="40320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5022</TotalTime>
  <Words>67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236</cp:revision>
  <dcterms:created xsi:type="dcterms:W3CDTF">2021-11-08T00:20:31Z</dcterms:created>
  <dcterms:modified xsi:type="dcterms:W3CDTF">2022-09-01T16:22:16Z</dcterms:modified>
</cp:coreProperties>
</file>