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01T11:01:04.3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21208 7764 0,'25'0'47,"0"0"-31,24 0-1,26-25 1,-26 25 0,50 0-1,50-25 1,149 0 0,-149 25-1,-25 0 1,-75 0-1,1 0-15,0 0 16,-1 0 0,26 0-1,24 0 1,-25 0 0,-24 0-1,-25 0 1,49 0-1,-49 0-15,25 0 16,-26 0 0,1 0-1,0 0 1,0 0 15,-25 25 360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42478" y="2502303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43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09014" y="1079993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03" y="60861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3" y="209934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program to </a:t>
            </a:r>
            <a:r>
              <a:rPr lang="en-US" sz="2800" dirty="0" smtClean="0">
                <a:solidFill>
                  <a:srgbClr val="002060"/>
                </a:solidFill>
              </a:rPr>
              <a:t>match a </a:t>
            </a:r>
            <a:r>
              <a:rPr lang="en-US" sz="2800" dirty="0">
                <a:solidFill>
                  <a:srgbClr val="002060"/>
                </a:solidFill>
              </a:rPr>
              <a:t>number </a:t>
            </a:r>
            <a:r>
              <a:rPr lang="en-US" sz="2800" dirty="0" smtClean="0">
                <a:solidFill>
                  <a:srgbClr val="002060"/>
                </a:solidFill>
              </a:rPr>
              <a:t>0 to 5 at </a:t>
            </a:r>
            <a:r>
              <a:rPr lang="en-US" sz="2800" dirty="0">
                <a:solidFill>
                  <a:srgbClr val="002060"/>
                </a:solidFill>
              </a:rPr>
              <a:t>the </a:t>
            </a:r>
            <a:r>
              <a:rPr lang="en-US" sz="2800" dirty="0" smtClean="0">
                <a:solidFill>
                  <a:srgbClr val="002060"/>
                </a:solidFill>
              </a:rPr>
              <a:t>ending </a:t>
            </a:r>
            <a:r>
              <a:rPr lang="en-US" sz="2800" dirty="0">
                <a:solidFill>
                  <a:srgbClr val="002060"/>
                </a:solidFill>
              </a:rPr>
              <a:t>of a string. 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7634880" y="2768040"/>
              <a:ext cx="652320" cy="27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25520" y="2758680"/>
                <a:ext cx="671040" cy="4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553594"/>
            <a:ext cx="9144000" cy="4792615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Import re module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Get a string from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Match with Provided Pattern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Display result on the basis of matching or not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  <a:p>
            <a:pPr algn="l"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endParaRPr lang="en-US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match a </a:t>
            </a:r>
            <a:r>
              <a:rPr lang="en-US" sz="2400" dirty="0" smtClean="0">
                <a:solidFill>
                  <a:srgbClr val="002060"/>
                </a:solidFill>
              </a:rPr>
              <a:t>number and _ </a:t>
            </a:r>
            <a:r>
              <a:rPr lang="en-US" sz="2400" dirty="0">
                <a:solidFill>
                  <a:srgbClr val="002060"/>
                </a:solidFill>
              </a:rPr>
              <a:t>at the ending of a string.  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5016</TotalTime>
  <Words>75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221</cp:revision>
  <dcterms:created xsi:type="dcterms:W3CDTF">2021-11-08T00:20:31Z</dcterms:created>
  <dcterms:modified xsi:type="dcterms:W3CDTF">2022-09-01T16:22:13Z</dcterms:modified>
</cp:coreProperties>
</file>