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Display image using PIL library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71706"/>
            <a:ext cx="9144000" cy="462884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Import PIL Library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Step2: Read an image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Show an image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Display image using </a:t>
            </a:r>
            <a:r>
              <a:rPr lang="en-US" sz="2400" smtClean="0">
                <a:solidFill>
                  <a:srgbClr val="002060"/>
                </a:solidFill>
              </a:rPr>
              <a:t>other than PIL </a:t>
            </a:r>
            <a:r>
              <a:rPr lang="en-US" sz="2400" dirty="0">
                <a:solidFill>
                  <a:srgbClr val="002060"/>
                </a:solidFill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</TotalTime>
  <Words>38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218</cp:revision>
  <dcterms:created xsi:type="dcterms:W3CDTF">2021-11-08T00:20:31Z</dcterms:created>
  <dcterms:modified xsi:type="dcterms:W3CDTF">2022-09-01T16:22:09Z</dcterms:modified>
</cp:coreProperties>
</file>