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1:11:16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21481 6970 0,'0'25'63,"0"0"-48,0 0-15,0-1 16,0 1 0,25 50-1,24-26 1,-24 1-1,0-25 1,0-25 15,-1 0 16,26 0-16,-25-25-15,25-25-16,24 1 16,50-51-1,298-173 1,-274 174 0,76-50-1,-26 1-15,-74 73 16,-49 1-1,24-1 1,-25 51 0,-24-26-1,-1 25 1,26-24-16,-50 24 16,-1 25-1,-24-25 16,25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1:11:35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7615 0,'-25'0'94,"25"25"-94,0 0 15,0-1 1,0 1 0,0 0-1,0 0 1,0 0-1,0-1 1,25-24 31,0 0-16,-1 0 0,1 0-15,25 0 0,-25-24-1,49-26 1,50 0-16,-49-24 16,24 24-1,-25 1 1,-49 24-1,25-25 1,-26 26 15,1-1-15,0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1" y="208569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</a:t>
            </a:r>
            <a:r>
              <a:rPr lang="en-US" sz="2800" dirty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write text on picture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733160" y="2152080"/>
              <a:ext cx="759240" cy="47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3800" y="2142720"/>
                <a:ext cx="77796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39947"/>
            <a:ext cx="9144000" cy="4970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PIL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Select image, on which want to write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Write a text on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Save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Show image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59640" y="2661120"/>
              <a:ext cx="27720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0280" y="2651760"/>
                <a:ext cx="29592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join two pictures.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63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226</cp:revision>
  <dcterms:created xsi:type="dcterms:W3CDTF">2021-11-08T00:20:31Z</dcterms:created>
  <dcterms:modified xsi:type="dcterms:W3CDTF">2022-09-01T16:22:05Z</dcterms:modified>
</cp:coreProperties>
</file>