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1:25:15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25921 6896 0,'0'25'62,"25"24"-46,-25-24-1,25 25 1,-1-50 0,-24 24-1,25-24 17,0 0-17,0 0 1,148-49-1,26-100 1,-1 0 0,-49 0-1,0 25 1,-25 0 0,25 50-16,0 24 15,-75-24 1,-24 74-1,-26-25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15F02-69F7-4753-A8B3-54EDB7C9837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349E-7DA3-489C-9C47-B801272A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check whether password </a:t>
            </a:r>
            <a:r>
              <a:rPr lang="en-US" sz="2800" dirty="0" smtClean="0">
                <a:solidFill>
                  <a:srgbClr val="002060"/>
                </a:solidFill>
              </a:rPr>
              <a:t>is </a:t>
            </a:r>
            <a:r>
              <a:rPr lang="en-US" sz="2800" dirty="0">
                <a:solidFill>
                  <a:srgbClr val="002060"/>
                </a:solidFill>
              </a:rPr>
              <a:t>strong or </a:t>
            </a:r>
            <a:r>
              <a:rPr lang="en-US" sz="2800" dirty="0" smtClean="0">
                <a:solidFill>
                  <a:srgbClr val="002060"/>
                </a:solidFill>
              </a:rPr>
              <a:t>weak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331560" y="2196720"/>
              <a:ext cx="571680" cy="348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2200" y="2187360"/>
                <a:ext cx="59040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104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</a:t>
            </a:r>
            <a:r>
              <a:rPr lang="en-US" dirty="0" smtClean="0">
                <a:solidFill>
                  <a:srgbClr val="002060"/>
                </a:solidFill>
              </a:rPr>
              <a:t>Password from </a:t>
            </a:r>
            <a:r>
              <a:rPr lang="en-US" dirty="0">
                <a:solidFill>
                  <a:srgbClr val="002060"/>
                </a:solidFill>
              </a:rPr>
              <a:t>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</a:t>
            </a:r>
            <a:r>
              <a:rPr lang="en-US" dirty="0" smtClean="0">
                <a:solidFill>
                  <a:srgbClr val="002060"/>
                </a:solidFill>
              </a:rPr>
              <a:t>a result, password weak or strong 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check whether password is strong </a:t>
            </a:r>
            <a:r>
              <a:rPr lang="en-US" sz="2400">
                <a:solidFill>
                  <a:srgbClr val="002060"/>
                </a:solidFill>
              </a:rPr>
              <a:t>or </a:t>
            </a:r>
            <a:r>
              <a:rPr lang="en-US" sz="2400" smtClean="0">
                <a:solidFill>
                  <a:srgbClr val="002060"/>
                </a:solidFill>
              </a:rPr>
              <a:t>weak </a:t>
            </a:r>
            <a:r>
              <a:rPr lang="en-US" sz="2400" dirty="0" smtClean="0">
                <a:solidFill>
                  <a:srgbClr val="002060"/>
                </a:solidFill>
              </a:rPr>
              <a:t>on </a:t>
            </a:r>
            <a:r>
              <a:rPr lang="en-US" sz="2400" b="1" dirty="0" smtClean="0">
                <a:solidFill>
                  <a:srgbClr val="002060"/>
                </a:solidFill>
              </a:rPr>
              <a:t>WEB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Words>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230</cp:revision>
  <dcterms:created xsi:type="dcterms:W3CDTF">2021-11-08T00:20:31Z</dcterms:created>
  <dcterms:modified xsi:type="dcterms:W3CDTF">2022-09-01T16:21:59Z</dcterms:modified>
</cp:coreProperties>
</file>