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2:00:04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9723 8954 0,'0'0'0,"25"0"110,50 0-95,73 0-15,1 0 16,-49 0 0,-26 0-1,0 0 1,-24 0 0,24 0-16,-24 0 15,24 0 1,-24 0-1,0 0 1,-1 0 0,26 0-1,-51 0 1,26 0 0,-25 0-16,24 0 15,-24 0 1,25 0 15,-25 25-15,24-25-16,1 25 15,74-25 1,-50 0 0,1 0-1,-26 25 1,-24-25-1,0 0 1,0 25-16,0-25 31,-1 0-15,1 0 15,0 0-15,-25 25 15,25-25 0,0 0 32</inkml:trace>
  <inkml:trace contextRef="#ctx0" brushRef="#br0" timeOffset="11370.6038">10269 9079 0,'0'-25'15,"0"0"1,25 0 15,49 0-15,1 25-1,-1 0-15,50 0 16,0 0 0,50 0-1,-1 0 1,-24 0-1,620-74 1,-149 49 0,-198 0-1,74 25-15,-25 0 16,-223 0 0,-49 0-1,-25 50 1,-26-1-1,-48 1 1,-26-25 0,-24 25-1,-1-50 1,1 0 0,49 0-16,-74 0 250,124 0-235,49 0 1,100 0-1,223-25 1,-149-50 0,248 75-1,-223 0 1,-50 0-16,-124 0 16,-99 0-1,-49 0 1,-1 0-1,-24 0 1,-1 50 0,1-50-16,0 25 15,49 24 1,0-49 0,0 25-1,-24 0 1,-26-25-1,-24 25-15,-25 0 47,124-25 188,50 0-235,-75 0 15,50 0 1,0 0 0,49 0-1,-24 0 1,-26 0-16,-48 0 15,-26 0 1,25 24 0,75 1-1,24-25 1,26 0 0,-100 0-16,-50 0 15,-24 0 1,-26 0-1,1 0 17,0 0-32,0 0 15,0 0 17,0 0-17,-1 0 1,1 0-1,0 0 1,0 0-16,0 0 31,-1 0 266,1 0-250,0 0-31,0 0-16,24 0 15,1 0 1,-25 0 0,0 0-1,24 0 1,-24 0 15,0 0-15,0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2:03:52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10368 11286 0,'0'-25'94,"0"1"-63,25 24-16,25 0 1,123 0 0,26 0-1,-50 24 1,-50 1 0,-25 0-16,1 0 15,-26-25 1,-24 0-1,25 0 1,-25 0 0,24 25-1,-24-25 17,0 0-17,0 24 1,24-24-16,-24 0 15,0 0 17,0 0-17,-1 0 17,1 0 14,0 0 1,0 0-31,0 0 0,24 0-1,-24 0 16</inkml:trace>
  <inkml:trace contextRef="#ctx0" brushRef="#br0" timeOffset="1090.7367">13767 11112 0,'74'0'125,"25"0"-110,50 0 1,0 0 0,25 0-1,-1 0 1,1 0 0,-75 0-16,-25 0 15,-24 0 1</inkml:trace>
  <inkml:trace contextRef="#ctx0" brushRef="#br0" timeOffset="2186.4617">15751 11286 0,'25'0'109,"24"-25"-78,26 25-15,-26 0-1,1 0 1,-25 0-16,0 0 16,-1 0-1,1 0 1</inkml:trace>
  <inkml:trace contextRef="#ctx0" brushRef="#br0" timeOffset="3262.1807">16867 11385 0,'25'0'78,"25"0"-62,24 0 0,-24 0-1,-1 0 1,26 0-16,49 0 16,0 0-1,25 0 1,-1 0-1,26 0-15,-25 0 16,-50 0 0,-49 0-1,-1 0 1,-24 0 0,0 0-1,0 25 1,-1-25-1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47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regular </a:t>
            </a:r>
            <a:r>
              <a:rPr lang="en-US" sz="2800" dirty="0" smtClean="0">
                <a:solidFill>
                  <a:srgbClr val="002060"/>
                </a:solidFill>
              </a:rPr>
              <a:t>expression Program in Python </a:t>
            </a:r>
            <a:r>
              <a:rPr lang="en-US" sz="2800" dirty="0">
                <a:solidFill>
                  <a:srgbClr val="002060"/>
                </a:solidFill>
              </a:rPr>
              <a:t>to search </a:t>
            </a:r>
            <a:r>
              <a:rPr lang="en-US" sz="2800" dirty="0" smtClean="0">
                <a:solidFill>
                  <a:srgbClr val="002060"/>
                </a:solidFill>
              </a:rPr>
              <a:t>following pattern inside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string: anything(optional)</a:t>
            </a:r>
            <a:r>
              <a:rPr lang="en-US" sz="2800" dirty="0" err="1" smtClean="0">
                <a:solidFill>
                  <a:srgbClr val="002060"/>
                </a:solidFill>
              </a:rPr>
              <a:t>Number_Uppercase</a:t>
            </a:r>
            <a:endParaRPr lang="en-US" sz="2800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00280" y="3187800"/>
              <a:ext cx="4519080" cy="143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0920" y="3178440"/>
                <a:ext cx="453780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73802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regular expression Program in Python to search following pattern inside a string: </a:t>
            </a:r>
            <a:r>
              <a:rPr lang="en-US" sz="2400" smtClean="0">
                <a:solidFill>
                  <a:srgbClr val="002060"/>
                </a:solidFill>
              </a:rPr>
              <a:t>anythingNumber_Uppercase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32480" y="4000320"/>
              <a:ext cx="2875680" cy="107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3120" y="3990960"/>
                <a:ext cx="289440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5086</TotalTime>
  <Words>72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221</cp:revision>
  <dcterms:created xsi:type="dcterms:W3CDTF">2021-11-08T00:20:31Z</dcterms:created>
  <dcterms:modified xsi:type="dcterms:W3CDTF">2022-09-01T16:21:55Z</dcterms:modified>
</cp:coreProperties>
</file>