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1T12:04:50.7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18380 7020 0,'0'25'16,"0"-1"15,0 1-15,0 0 15,0 0-15,0 0-16,0-1 15,0 26 1,0 0 15,25-50-15,0 0 46,24 0-46,-24 0-1,25 0 1,0-50 0,74-24-1,-25-1 1,149-98 0,0 73-1,0-49 1,-50 75-16,-49 0 15,-25 49 1,-74-25 0,-25 25-1,-1 25 1,1 0 0,0-24-1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1T12:07:30.5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21183 10616 0,'25'0'78,"25"-24"-78,24 24 16,50-25 0,99 0-1,1 0 1,98 25 0,25 0-16,-24 25 15,-50 0 1,-50 24-1,-74-24 1,-50 0 0,-25 0-1,-24 0-15,24-1 16,-49-24 0,0 25-1,25-25 1,-26 0-1,1 0 1,0 0 0,25 0-1,-26 0 17,1 0-1,0 0-16,0 0-15,0 0 32,-1 0-1,1 0-15,0 0 15,0 0 16,0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48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create an empty </a:t>
            </a:r>
            <a:r>
              <a:rPr lang="en-US" sz="2800" dirty="0" smtClean="0">
                <a:solidFill>
                  <a:srgbClr val="002060"/>
                </a:solidFill>
              </a:rPr>
              <a:t>class.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616800" y="2304000"/>
              <a:ext cx="652320" cy="321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7440" y="2294640"/>
                <a:ext cx="671040" cy="34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23208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53202" y="1212400"/>
            <a:ext cx="9144000" cy="544770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Declare a Class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Use a pass keyword in side a class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 </a:t>
            </a:r>
          </a:p>
          <a:p>
            <a:pPr algn="l"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create an </a:t>
            </a:r>
            <a:r>
              <a:rPr lang="en-US" sz="2400" dirty="0" smtClean="0">
                <a:solidFill>
                  <a:srgbClr val="002060"/>
                </a:solidFill>
              </a:rPr>
              <a:t>class with </a:t>
            </a:r>
            <a:r>
              <a:rPr lang="en-US" sz="2400" smtClean="0">
                <a:solidFill>
                  <a:srgbClr val="002060"/>
                </a:solidFill>
              </a:rPr>
              <a:t>data members.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625880" y="3786120"/>
              <a:ext cx="1125720" cy="89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16520" y="3776760"/>
                <a:ext cx="1144440" cy="1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5202</TotalTime>
  <Words>48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218</cp:revision>
  <dcterms:created xsi:type="dcterms:W3CDTF">2021-11-08T00:20:31Z</dcterms:created>
  <dcterms:modified xsi:type="dcterms:W3CDTF">2022-09-01T16:21:51Z</dcterms:modified>
</cp:coreProperties>
</file>