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12:08:51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7342 4366 0,'0'0'0,"25"0"31,-25 24 78,0 1-93,0 0 0,25-25-1,-25 25-15,25-25 31,-25 25 1,49-25-17,1 0 1,-1 0-16,-24 0 16,25-50-1,24 0 1,-24 1-1,-1-1 1,26-49 0,-26 49-16,1 1 15,25-1 1,-26 25 0,-24-24-1,25 24 1,-26 25-1,1 0-15,-25-25 16</inkml:trace>
  <inkml:trace contextRef="#ctx0" brushRef="#br0" timeOffset="12365.2645">24879 9897 0,'0'0'0,"25"0"78,-25 50-47,50-1-31,-50 1 16,24 24-1,-24-49 1,25 0 0,-25 25-1,25-50 17,0 0-1,24 0 0,100-50-15,25-49-1,-1-50-15,-49 25 16,25 0 0,-25 0-1,0 0 1,-24 49-1,-51 1 1,1 49-16,-25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49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8248" y="2017454"/>
            <a:ext cx="11041039" cy="1217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</a:t>
            </a:r>
            <a:r>
              <a:rPr lang="en-US" sz="2800" dirty="0">
                <a:solidFill>
                  <a:srgbClr val="002060"/>
                </a:solidFill>
              </a:rPr>
              <a:t>Program for Linear Search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539946"/>
            <a:ext cx="9144000" cy="468343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an Array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Read an Array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Get element from user to find in array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If </a:t>
            </a:r>
            <a:r>
              <a:rPr lang="en-US" dirty="0" smtClean="0">
                <a:solidFill>
                  <a:srgbClr val="002060"/>
                </a:solidFill>
              </a:rPr>
              <a:t>find, </a:t>
            </a:r>
            <a:r>
              <a:rPr lang="en-US" dirty="0">
                <a:solidFill>
                  <a:srgbClr val="002060"/>
                </a:solidFill>
              </a:rPr>
              <a:t>display an index number to user, if not, error message should display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643120" y="1410840"/>
              <a:ext cx="6840720" cy="2268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3760" y="1401480"/>
                <a:ext cx="6859440" cy="22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05155" y="531738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41193" y="2420391"/>
            <a:ext cx="11041039" cy="10597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for </a:t>
            </a:r>
            <a:r>
              <a:rPr lang="en-US" sz="2800" dirty="0" smtClean="0">
                <a:solidFill>
                  <a:srgbClr val="002060"/>
                </a:solidFill>
              </a:rPr>
              <a:t>Binary Search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5090</TotalTime>
  <Words>64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218</cp:revision>
  <dcterms:created xsi:type="dcterms:W3CDTF">2021-11-08T00:20:31Z</dcterms:created>
  <dcterms:modified xsi:type="dcterms:W3CDTF">2022-09-01T16:21:45Z</dcterms:modified>
</cp:coreProperties>
</file>