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8T12:43:00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17239 6449 0,'25'50'62,"-25"-1"-46,0-24 0,0 0-1,25 25 1,-25-26-1,25 1 1,-1-25 47,1 0-63,0 0 15,25-49 1,24 24-1,-24-25 1,74 25-16,-25-24 16,0 24-1,0-25 1,-24 50 0,-26-24-1</inkml:trace>
  <inkml:trace contextRef="#ctx0" brushRef="#br0" timeOffset="791.5329">20662 6375 0,'25'25'94,"0"-1"-78,-25 1-1,25 25 1,0-1 0,-1-49 15,1 0 0,0 0-15,25 0-1,-1 0 1,75-24-16,-49-26 16,49-24-1,-50 24 1,25 50 0,0-50-1,-24 26 1,-1-1-1,-24 25 1</inkml:trace>
  <inkml:trace contextRef="#ctx0" brushRef="#br0" timeOffset="1978.3308">26541 6251 0,'0'25'94,"0"-1"-78,0 1-1,0 25 1,0-1-16,25-24 16,-25 25-1,25-50 17,-25 25-17,49-25 1,-24 0 15,0 0-15,0 0-1,24 0 1,-24 0-16,49-50 16,1 0-1,-26 1 1,1-1-1,0 1 1,-1-1 0,-24 25-16,25 0 15,-1 25 1,-49-24 0,50-1-1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8T12:43:25.7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10220 5011 0,'0'24'78,"0"1"-47,0 0 1,0 25-17,0-26 1,0 26-16,0-25 16,0 0-1,0-1 48,24-24-16,1 0-1,-25-24-30,50-1 0,-25-50-1,49 1 1,75 0 0,-25-26-16,25 1 15,-25 49 1,-25-24-1,0 0 1,-24 24 0,-26 50-1,-24-25-15,0 25 16,0 0 46</inkml:trace>
  <inkml:trace contextRef="#ctx0" brushRef="#br0" timeOffset="5601.7469">22994 7045 0,'0'49'78,"0"1"-62,25 24-1,0-24 1,-25-25-1,24 24 1,1-49-16,0 0 47,25 0 0,49-74-32,74-50 1,26 25 0,-50-25-16,-50 49 15,-25 1 1,-24 49 0,-25 0-1,0 25 1,-25-25-1</inkml:trace>
  <inkml:trace contextRef="#ctx0" brushRef="#br0" timeOffset="7995.3493">10567 8930 0,'0'24'125,"0"26"-125,0-25 15,25 49 1,-25-24 0,0 24-1,24-49 1,1 0 0,0-25 62,0-25-63,0 0 17,-1 1-17,26-1 1,0 0-1,-1 0 1,1 0-16,-1 25 16,26-49-1,-50 24 1,-1 25 0,1 0-1,0 0-15,-25-25 31</inkml:trace>
  <inkml:trace contextRef="#ctx0" brushRef="#br0" timeOffset="11497.6896">9773 10517 0,'0'25'141,"0"25"-126,25-1 1,0-24-1,-25 25-15,0-26 16,0 1 0,24 0-1,-24 0 1,0 0 0,25-1-1,0-24 95,25 0-95,49 0-15,-25-49 16,1-1-1,24 25 1,-49-24 0,-1 49-1,1-50 1,24 25 0,-24 1-1,-50-1-15,25 25 16,-1 0-1</inkml:trace>
  <inkml:trace contextRef="#ctx0" brushRef="#br0" timeOffset="13574.0766">23937 10988 0,'24'0'47,"1"25"-16,-25 0-15,0 0-1,25-25 1,0 0 15,0 0 0,-1 0 16,1-25-31,-25 0-1,25 25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8T12:47:42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16892 8905 0,'0'0'0,"25"0"78,0 25-15,-1 24-48,1-49 1,25 0 0,-1 0-1,1 0 1,24 0 0,-24 0-16,74-25 15,-25-24 1,1 24-1,-1 25 1</inkml:trace>
  <inkml:trace contextRef="#ctx0" brushRef="#br0" timeOffset="858.5721">20935 9178 0,'25'0'140,"0"0"-124,24 0 0,-24 25-1,0-25 17,0 0-17,24 0 32,-24 0-31,50-25-1,-51-25 1,26 1 0,-25 24-1,0 0 1,49 25-1</inkml:trace>
  <inkml:trace contextRef="#ctx0" brushRef="#br0" timeOffset="1815.2122">25450 8905 0,'0'49'78,"24"-24"-62,26 25-1,-25-25 1,0-25 15,-25 25-15,24-25-1,51 0 1,-1 0 0,-24 0-16,-1-25 15,51-25 1,49-24 0,-1-26-1,1 1 1,-25-25-1,-74 75 1,-1 49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Find Union , Intersection And Difference Of Two Set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206040" y="2205720"/>
              <a:ext cx="3625920" cy="2055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6680" y="2196360"/>
                <a:ext cx="3644640" cy="22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88815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Get two set from user 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</a:t>
            </a:r>
            <a:r>
              <a:rPr lang="en-US" dirty="0" smtClean="0">
                <a:solidFill>
                  <a:srgbClr val="002060"/>
                </a:solidFill>
              </a:rPr>
              <a:t>Find union using Python built-in method and display result 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</a:t>
            </a:r>
            <a:r>
              <a:rPr lang="en-US" dirty="0">
                <a:solidFill>
                  <a:srgbClr val="002060"/>
                </a:solidFill>
              </a:rPr>
              <a:t>Find </a:t>
            </a:r>
            <a:r>
              <a:rPr lang="en-US" dirty="0" smtClean="0">
                <a:solidFill>
                  <a:srgbClr val="002060"/>
                </a:solidFill>
              </a:rPr>
              <a:t>Intersection</a:t>
            </a:r>
            <a:r>
              <a:rPr lang="en-US" dirty="0">
                <a:solidFill>
                  <a:srgbClr val="002060"/>
                </a:solidFill>
              </a:rPr>
              <a:t> using Python built-in method</a:t>
            </a:r>
            <a:r>
              <a:rPr lang="en-US" dirty="0" smtClean="0">
                <a:solidFill>
                  <a:srgbClr val="002060"/>
                </a:solidFill>
              </a:rPr>
              <a:t> and </a:t>
            </a:r>
            <a:r>
              <a:rPr lang="en-US" dirty="0">
                <a:solidFill>
                  <a:srgbClr val="002060"/>
                </a:solidFill>
              </a:rPr>
              <a:t>display result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</a:t>
            </a:r>
            <a:r>
              <a:rPr lang="en-US" dirty="0">
                <a:solidFill>
                  <a:srgbClr val="002060"/>
                </a:solidFill>
              </a:rPr>
              <a:t>Find </a:t>
            </a:r>
            <a:r>
              <a:rPr lang="en-US" dirty="0" smtClean="0">
                <a:solidFill>
                  <a:srgbClr val="002060"/>
                </a:solidFill>
              </a:rPr>
              <a:t>Difference</a:t>
            </a:r>
            <a:r>
              <a:rPr lang="en-US" dirty="0">
                <a:solidFill>
                  <a:srgbClr val="002060"/>
                </a:solidFill>
              </a:rPr>
              <a:t> using Python built-in method</a:t>
            </a:r>
            <a:r>
              <a:rPr lang="en-US" dirty="0" smtClean="0">
                <a:solidFill>
                  <a:srgbClr val="002060"/>
                </a:solidFill>
              </a:rPr>
              <a:t> and </a:t>
            </a:r>
            <a:r>
              <a:rPr lang="en-US" dirty="0">
                <a:solidFill>
                  <a:srgbClr val="002060"/>
                </a:solidFill>
              </a:rPr>
              <a:t>display result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/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18280" y="1634040"/>
              <a:ext cx="5170680" cy="2349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8920" y="1624680"/>
                <a:ext cx="5189400" cy="236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Find Union , Intersection And Difference Of Two Set</a:t>
            </a:r>
            <a:r>
              <a:rPr lang="en-US" sz="2400" b="1" dirty="0" smtClean="0">
                <a:solidFill>
                  <a:srgbClr val="002060"/>
                </a:solidFill>
              </a:rPr>
              <a:t>. Find Sum Of All Items Of Union, Intersection And Difference.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081120" y="3080880"/>
              <a:ext cx="3500640" cy="232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1760" y="3071520"/>
                <a:ext cx="3519360" cy="2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4408</TotalTime>
  <Words>92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192</cp:revision>
  <dcterms:created xsi:type="dcterms:W3CDTF">2021-11-08T00:20:31Z</dcterms:created>
  <dcterms:modified xsi:type="dcterms:W3CDTF">2022-08-28T12:48:01Z</dcterms:modified>
</cp:coreProperties>
</file>