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2:18:25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9376 5705 0,'25'-25'47,"-25"0"-32,74 1 1,26-1 0,-26 25-1,-24 0-15,-1 0 16,26 0 0,24 0-1,75-25 1,24 0-1,100 25 1,-100 0 0,-24 0-1,-100 0-15,0 0 16,-49 0 0,0 0-1,25 0 1,-25 0-1,-1 0 1,26 0 0,0 0-16,-26 0 31,1 0-15,0 0-1,0 0 16,0 0 1,-25 25-17,24-25 1,1 0 31,0 0-16,0 0 0,0 0 1,-1 0-1,1 0-16,0 0 1,0 0 31,0 0 31,-25 25 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play </a:t>
            </a:r>
            <a:r>
              <a:rPr lang="en-US" sz="2800" dirty="0">
                <a:solidFill>
                  <a:srgbClr val="002060"/>
                </a:solidFill>
              </a:rPr>
              <a:t>a sound in python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85355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playsound</a:t>
            </a:r>
            <a:r>
              <a:rPr lang="en-US" dirty="0">
                <a:solidFill>
                  <a:srgbClr val="002060"/>
                </a:solidFill>
              </a:rPr>
              <a:t>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audio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Execute audio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75360" y="2000160"/>
              <a:ext cx="848880" cy="5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000" y="1990800"/>
                <a:ext cx="8676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play </a:t>
            </a:r>
            <a:r>
              <a:rPr lang="en-US" sz="2400">
                <a:solidFill>
                  <a:srgbClr val="002060"/>
                </a:solidFill>
              </a:rPr>
              <a:t>a </a:t>
            </a:r>
            <a:r>
              <a:rPr lang="en-US" sz="2400" smtClean="0">
                <a:solidFill>
                  <a:srgbClr val="002060"/>
                </a:solidFill>
              </a:rPr>
              <a:t>video in </a:t>
            </a:r>
            <a:r>
              <a:rPr lang="en-US" sz="2400" dirty="0">
                <a:solidFill>
                  <a:srgbClr val="002060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5083</TotalTime>
  <Words>46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210</cp:revision>
  <dcterms:created xsi:type="dcterms:W3CDTF">2021-11-08T00:20:31Z</dcterms:created>
  <dcterms:modified xsi:type="dcterms:W3CDTF">2022-09-01T16:21:42Z</dcterms:modified>
</cp:coreProperties>
</file>