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1T15:24:05.7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17636 7863 0,'50'0'110,"99"0"-110,-1 0 15,-24 0 1,-24 0-1,-51 0 1,1 0 0,-1 0-16,-24 0 15,0 0 1,0 0 46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1T15:29:27.8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21109 9029 0,'25'50'78,"-25"49"-62,24-50 0,-24-24-1,25-25 1,25 0 78,-25 0-79,123 0 1,26-49 0,-75-1-1,50-24 1,-50 24-1,-49 25-15,-25 0 16,24 0 0,-24 1 15,0 24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54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display </a:t>
            </a:r>
            <a:r>
              <a:rPr lang="en-US" sz="2800" dirty="0">
                <a:solidFill>
                  <a:srgbClr val="002060"/>
                </a:solidFill>
              </a:rPr>
              <a:t>title of any web page using web </a:t>
            </a:r>
            <a:r>
              <a:rPr lang="en-US" sz="2800" dirty="0" smtClean="0">
                <a:solidFill>
                  <a:srgbClr val="002060"/>
                </a:solidFill>
              </a:rPr>
              <a:t>scraping.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348960" y="2830680"/>
              <a:ext cx="28620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39600" y="2821320"/>
                <a:ext cx="30492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580889"/>
            <a:ext cx="9144000" cy="4765319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</a:t>
            </a:r>
            <a:r>
              <a:rPr lang="en-US" dirty="0" smtClean="0">
                <a:solidFill>
                  <a:srgbClr val="002060"/>
                </a:solidFill>
              </a:rPr>
              <a:t>Import required </a:t>
            </a:r>
            <a:r>
              <a:rPr lang="en-US" dirty="0" err="1" smtClean="0">
                <a:solidFill>
                  <a:srgbClr val="002060"/>
                </a:solidFill>
              </a:rPr>
              <a:t>libraires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</a:t>
            </a:r>
            <a:r>
              <a:rPr lang="en-US" dirty="0">
                <a:solidFill>
                  <a:srgbClr val="002060"/>
                </a:solidFill>
              </a:rPr>
              <a:t>: </a:t>
            </a:r>
            <a:r>
              <a:rPr lang="en-US" dirty="0" smtClean="0">
                <a:solidFill>
                  <a:srgbClr val="002060"/>
                </a:solidFill>
              </a:rPr>
              <a:t>Read a URL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Find title using Beautiful soap library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Display title to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display title of any web page using web </a:t>
            </a:r>
            <a:r>
              <a:rPr lang="en-US" sz="2400" dirty="0" smtClean="0">
                <a:solidFill>
                  <a:srgbClr val="002060"/>
                </a:solidFill>
              </a:rPr>
              <a:t>scraping. </a:t>
            </a:r>
            <a:r>
              <a:rPr lang="en-US" sz="2400" b="1" smtClean="0">
                <a:solidFill>
                  <a:srgbClr val="002060"/>
                </a:solidFill>
              </a:rPr>
              <a:t>With other </a:t>
            </a:r>
            <a:r>
              <a:rPr lang="en-US" sz="2400" b="1" dirty="0" smtClean="0">
                <a:solidFill>
                  <a:srgbClr val="002060"/>
                </a:solidFill>
              </a:rPr>
              <a:t>method </a:t>
            </a:r>
            <a:endParaRPr lang="en-US" sz="24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599240" y="3214800"/>
              <a:ext cx="357480" cy="1162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89880" y="3205440"/>
                <a:ext cx="376200" cy="13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4155</TotalTime>
  <Words>68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200</cp:revision>
  <dcterms:created xsi:type="dcterms:W3CDTF">2021-11-08T00:20:31Z</dcterms:created>
  <dcterms:modified xsi:type="dcterms:W3CDTF">2022-09-01T16:20:43Z</dcterms:modified>
</cp:coreProperties>
</file>