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print </a:t>
            </a:r>
            <a:r>
              <a:rPr lang="en-US" sz="2800" dirty="0">
                <a:solidFill>
                  <a:srgbClr val="002060"/>
                </a:solidFill>
              </a:rPr>
              <a:t>the memory usage of </a:t>
            </a:r>
            <a:r>
              <a:rPr lang="en-US" sz="2800" dirty="0" smtClean="0">
                <a:solidFill>
                  <a:srgbClr val="002060"/>
                </a:solidFill>
              </a:rPr>
              <a:t>object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062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sys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any type of data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size of any data type, taking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print the memory usage </a:t>
            </a:r>
            <a:r>
              <a:rPr lang="en-US" sz="2400" dirty="0" smtClean="0">
                <a:solidFill>
                  <a:srgbClr val="002060"/>
                </a:solidFill>
              </a:rPr>
              <a:t>of List.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</TotalTime>
  <Words>63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195</cp:revision>
  <dcterms:created xsi:type="dcterms:W3CDTF">2021-11-08T00:20:31Z</dcterms:created>
  <dcterms:modified xsi:type="dcterms:W3CDTF">2022-09-01T16:20:46Z</dcterms:modified>
</cp:coreProperties>
</file>