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1T15:39:56.8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22870 8533 0,'0'-25'16,"25"0"-1,24 0 1,1-24 0,0 49-1,98-25 1,26 0 0,-25 0-1,-50 1 1,-49-1-1,-1 25 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5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6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>
                <a:solidFill>
                  <a:srgbClr val="002060"/>
                </a:solidFill>
              </a:rPr>
              <a:t>get file </a:t>
            </a:r>
            <a:r>
              <a:rPr lang="en-US" sz="2800" dirty="0" smtClean="0">
                <a:solidFill>
                  <a:srgbClr val="002060"/>
                </a:solidFill>
              </a:rPr>
              <a:t>creation date </a:t>
            </a:r>
            <a:r>
              <a:rPr lang="en-US" sz="2800" dirty="0">
                <a:solidFill>
                  <a:srgbClr val="002060"/>
                </a:solidFill>
              </a:rPr>
              <a:t>or </a:t>
            </a:r>
            <a:r>
              <a:rPr lang="en-US" sz="2800" dirty="0" smtClean="0">
                <a:solidFill>
                  <a:srgbClr val="002060"/>
                </a:solidFill>
              </a:rPr>
              <a:t>time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8233200" y="2982600"/>
              <a:ext cx="303840" cy="896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3840" y="2973240"/>
                <a:ext cx="322560" cy="10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246704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Read a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Find time of creation of file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Step3: Display to user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END</a:t>
            </a:r>
          </a:p>
          <a:p>
            <a:pPr algn="l">
              <a:lnSpc>
                <a:spcPct val="150000"/>
              </a:lnSpc>
            </a:pPr>
            <a:endParaRPr lang="en-US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514350" lvl="0" indent="-5143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get file </a:t>
            </a:r>
            <a:r>
              <a:rPr lang="en-US" sz="2400" dirty="0" smtClean="0">
                <a:solidFill>
                  <a:srgbClr val="002060"/>
                </a:solidFill>
              </a:rPr>
              <a:t>creation and modification </a:t>
            </a:r>
            <a:r>
              <a:rPr lang="en-US" sz="2400" dirty="0">
                <a:solidFill>
                  <a:srgbClr val="002060"/>
                </a:solidFill>
              </a:rPr>
              <a:t>date or time</a:t>
            </a:r>
          </a:p>
        </p:txBody>
      </p:sp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4162</TotalTime>
  <Words>53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195</cp:revision>
  <dcterms:created xsi:type="dcterms:W3CDTF">2021-11-08T00:20:31Z</dcterms:created>
  <dcterms:modified xsi:type="dcterms:W3CDTF">2022-09-01T16:20:50Z</dcterms:modified>
</cp:coreProperties>
</file>