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5:43:26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14858 7937 0,'0'-24'16,"0"-1"15,25 25 1,49 0-17,149-25-15,26 25 16,23 0-1,26 0 1,49 0 0,-24 0-1,-50 0-15,-1 0 16,-24 0 0,50 25-1,0 0 1,74-25-1,-99 24 1,-75 1 0,-74-25-1,0 25 1,-74-25 0,74 0-16,-50 0 15,25 0 1,-49 0-1,0 0 1,-1 0 0,1 0 187,49-25-188,-24 25 1,49-25 0,24 1-1,1 24 1,25-25 0,-1 0-1,1 25 1,25 0-16,24 0 15,-50 0 1,-73-25 0,-26 25-1,-24 0 1,-1 0-16,26 0 16,-50 0-1,-1 0 1,1 0-1,0 0 1,0 0 0,24 0-1,26 0 1,-50 0 0,-1 0-16,1 0 15,0 0 1,0 0 15,0 0-15,-1 0-1</inkml:trace>
  <inkml:trace contextRef="#ctx0" brushRef="#br0" timeOffset="6026.0291">4490 8880 0,'49'0'78,"50"25"-62,75 0 0,25 24-16,98-24 15,-74 25 1,-99-50-1,0 49 1,-24-24 0,-51 0-1,-24 25 1,0-26-16,-25 1 16,0 25-1,50-50 204,24 0-203,50-25-1,74-25 1,100-24-1,149-25-15,-274 49 16,-123 50 0,-25 0-1,-1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5:44:47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19422 8954 0,'0'25'94,"0"0"-79,0 0-15,0 0 16,0 24 0,0-24 15,0 0-16,0 0 1,25 0 0,24-25 77,-24 0-77,50-50 0,74-49-1,272-149 1,-148 74-16,-75 50 16,-98 74-1,-51 26 1,1-1-1,-25 0 1,0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5:49:50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11410 11361 0,'124'0'94,"-25"0"-78,125 0-1,-1 0-15,25 0 16,-25-50-1,-24 50 1,-1 0 0,50 0-1,-49 0 1,49 0 0,-75 0-1,-98 0-15,-26 0 16,-24 0-1,25 0 1,-26 0 31,26 0 187,0 0-218,-1 0-16,1 0 16,-1 0-1,26 0 1,24 0-1,-24 0 1,-1 0 0,25 0-1,-24 0 1,-26 0-16,1 0 16,24 0-1,1 0 1,24 0-1,0 0 1,25 0 0,-49 0-1,-51 0 1,26 0 0,-25 0-1,0 0 16,-1 0 1,1 0 218,25 0-235,-1 0-15,1 0 16,-25 0 0,0 0-1,49 0 1,-24 0-1,-26 0 1,1 0 0,0 0 15,0 0-15,24 0 15,-24 0-16,0 0 17,0 0-17,0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Read </a:t>
            </a:r>
            <a:r>
              <a:rPr lang="en-US" sz="2800" dirty="0">
                <a:solidFill>
                  <a:srgbClr val="002060"/>
                </a:solidFill>
              </a:rPr>
              <a:t>content from one file and write it into another </a:t>
            </a:r>
            <a:r>
              <a:rPr lang="en-US" sz="2800" dirty="0" smtClean="0">
                <a:solidFill>
                  <a:srgbClr val="002060"/>
                </a:solidFill>
              </a:rPr>
              <a:t>file.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16400" y="2821680"/>
              <a:ext cx="6366960" cy="52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2812320"/>
                <a:ext cx="638568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8881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Read a file as reading mode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another file as writing mode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line from </a:t>
            </a:r>
            <a:r>
              <a:rPr lang="en-US" dirty="0" smtClean="0">
                <a:solidFill>
                  <a:srgbClr val="002060"/>
                </a:solidFill>
              </a:rPr>
              <a:t>first </a:t>
            </a:r>
            <a:r>
              <a:rPr lang="en-US" dirty="0">
                <a:solidFill>
                  <a:srgbClr val="002060"/>
                </a:solidFill>
              </a:rPr>
              <a:t>file and write on another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Close </a:t>
            </a:r>
            <a:r>
              <a:rPr lang="en-US" dirty="0" smtClean="0">
                <a:solidFill>
                  <a:srgbClr val="002060"/>
                </a:solidFill>
              </a:rPr>
              <a:t>the both file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91920" y="3018240"/>
              <a:ext cx="527400" cy="295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2560" y="3008880"/>
                <a:ext cx="54612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Read content from one file and write it into another </a:t>
            </a:r>
            <a:r>
              <a:rPr lang="en-US" sz="2400" dirty="0" smtClean="0">
                <a:solidFill>
                  <a:srgbClr val="002060"/>
                </a:solidFill>
              </a:rPr>
              <a:t>file. Except a specific string, that is taken from user.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07600" y="4071960"/>
              <a:ext cx="1715040" cy="1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240" y="4062600"/>
                <a:ext cx="173376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90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201</cp:revision>
  <dcterms:created xsi:type="dcterms:W3CDTF">2021-11-08T00:20:31Z</dcterms:created>
  <dcterms:modified xsi:type="dcterms:W3CDTF">2022-09-01T16:20:56Z</dcterms:modified>
</cp:coreProperties>
</file>