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58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</a:t>
            </a:r>
            <a:r>
              <a:rPr lang="en-US" sz="2800" dirty="0" smtClean="0">
                <a:solidFill>
                  <a:srgbClr val="002060"/>
                </a:solidFill>
              </a:rPr>
              <a:t>a Python Program to make </a:t>
            </a:r>
            <a:r>
              <a:rPr lang="en-US" sz="2800" dirty="0">
                <a:solidFill>
                  <a:srgbClr val="002060"/>
                </a:solidFill>
              </a:rPr>
              <a:t>dictionary to a </a:t>
            </a:r>
            <a:r>
              <a:rPr lang="en-US" sz="2800" dirty="0" smtClean="0">
                <a:solidFill>
                  <a:srgbClr val="002060"/>
                </a:solidFill>
              </a:rPr>
              <a:t>text file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39555" y="1458060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/>
              <a:t>Step1: Open / Read a file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Step2: Create a dictionary 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Step3: Write Dictionary to file </a:t>
            </a:r>
          </a:p>
          <a:p>
            <a:pPr algn="l">
              <a:lnSpc>
                <a:spcPct val="150000"/>
              </a:lnSpc>
            </a:pPr>
            <a:r>
              <a:rPr lang="en-US" dirty="0"/>
              <a:t>Step4: Close the file</a:t>
            </a:r>
          </a:p>
          <a:p>
            <a:pPr algn="l">
              <a:lnSpc>
                <a:spcPct val="150000"/>
              </a:lnSpc>
            </a:pP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make </a:t>
            </a:r>
            <a:r>
              <a:rPr lang="en-US" sz="2400" dirty="0" smtClean="0">
                <a:solidFill>
                  <a:srgbClr val="002060"/>
                </a:solidFill>
              </a:rPr>
              <a:t>List of students to </a:t>
            </a:r>
            <a:r>
              <a:rPr lang="en-US" sz="2400" dirty="0">
                <a:solidFill>
                  <a:srgbClr val="002060"/>
                </a:solidFill>
              </a:rPr>
              <a:t>a text file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4504</TotalTime>
  <Words>58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192</cp:revision>
  <dcterms:created xsi:type="dcterms:W3CDTF">2021-11-08T00:20:31Z</dcterms:created>
  <dcterms:modified xsi:type="dcterms:W3CDTF">2022-09-01T16:21:03Z</dcterms:modified>
</cp:coreProperties>
</file>