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6:03:35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17785 9327 0,'0'-25'63,"0"0"-47,25 0-1,49 25 1,50-25-16,124 25 15,149 0 1,-74 0 0,-51 0-1,-73 0 1,-25 0 0,-75 0-16,-25 0 15,-24 0 1,-25 0-1,24 0 1,-24 0 15,-25 25 157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20578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check </a:t>
            </a:r>
            <a:r>
              <a:rPr lang="en-US" sz="2800" dirty="0">
                <a:solidFill>
                  <a:srgbClr val="002060"/>
                </a:solidFill>
              </a:rPr>
              <a:t>file </a:t>
            </a:r>
            <a:r>
              <a:rPr lang="en-US" sz="2800" dirty="0" smtClean="0">
                <a:solidFill>
                  <a:srgbClr val="002060"/>
                </a:solidFill>
              </a:rPr>
              <a:t>size.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02600" y="3321720"/>
              <a:ext cx="777240" cy="36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3240" y="3312360"/>
                <a:ext cx="79596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553595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Step1: Read a file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Step2: Find size of file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Step3: Display result to </a:t>
            </a:r>
            <a:r>
              <a:rPr lang="en-US" dirty="0" smtClean="0"/>
              <a:t>user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check file size</a:t>
            </a:r>
            <a:r>
              <a:rPr lang="en-US" sz="2400" dirty="0" smtClean="0">
                <a:solidFill>
                  <a:srgbClr val="002060"/>
                </a:solidFill>
              </a:rPr>
              <a:t>. Display message if file size between 3 to 5 Mb.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4423</TotalTime>
  <Words>57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194</cp:revision>
  <dcterms:created xsi:type="dcterms:W3CDTF">2021-11-08T00:20:31Z</dcterms:created>
  <dcterms:modified xsi:type="dcterms:W3CDTF">2022-09-01T16:21:07Z</dcterms:modified>
</cp:coreProperties>
</file>