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28T06:18:23.3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23986 6573 0,'0'0'0,"0"25"16,0 0-1,0 0 1,25-1 15,0-24 63,0 0-78,-25-24 15,24 24-16,26-50 1,24 50 0,100-50-1,-25-24-15,-75 49 16,1-24 0,-26 24-1,26 25 1,-51-25-1,1 25-15,-25-25 16,25 25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28T06:19:12.3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8806 6201 0,'0'25'62,"-25"0"-62,25 0 31,0 24-15,0 1 0,0-25-1,0 24 1,0 1-1,0-1-15,0-24 16,0 0 0,25 0-1,-25 0 1,0-1 0,24-24-16,-24 25 15,25-25 32,0 0-16,25-25-15,-50 1 0,49-1-1,1 0 1,0-49-1,-1 24 1,50 0-16,-49 26 16,24-26-1,1 25 1,-1 0 0,-24 1-1,-25-1 1,24 25-1,-24-25-15,0 0 16,0 25 0</inkml:trace>
  <inkml:trace contextRef="#ctx0" brushRef="#br0" timeOffset="15800.5675">22796 4217 0,'0'0'0,"-25"0"15,0 0 17,25 25-17,-25-25-15,25 24 31,0 1 16,0 25 31,25-50-62,0 0 0,24 25-1,1-1 17,0-24-17,-1 0 1,1 0-16,-25 0 15,-1 25 1,1-25 0,-25 25 15,25-25-15,0 0 15,-25 25-31,0 0 47,0-1-32,0 1 1,0 0 0,-25 0-1,25 0 1,-25-25-1,0 24-15,-24 1 16,-1-25 0,-24 0-1,49 0 1,0 0 15</inkml:trace>
  <inkml:trace contextRef="#ctx0" brushRef="#br0" timeOffset="16796.2246">23887 4018 0,'-25'0'15,"0"0"17,0 25-17,1-25 1,-1 0 15,25 25-31,0 0 31,0 0 32,-25-25-63,25 24 15,0 1 1,0 0 0,0 25-1,0-1 1,0-24 0,0 0-16,0 0 31,0-1-16,50-24 17,-26 0-32,1 25 15,25-25 1,-25 0 0,0 0-1,-1 0 32</inkml:trace>
  <inkml:trace contextRef="#ctx0" brushRef="#br0" timeOffset="18404.3011">24234 3646 0,'0'25'93,"0"25"-77,0-25-16,0-1 16,0 1-1,0 25 16,0-25-15,0-1 0,0 1-16,0 50 15,0-1 1,0 0 0,0 1-1,0-26 1,0 1-1,0 0 1,0-26 15,0 1 16,25-25 16,0 0-32,0 0 0,-1 0 16,-24-25-31,25 25-1,-25-24-15,25 24 16,-25-25 0,25 25 15,-25-25-16,25 25 17,-1 0 30,1 0-46,0 0 15,0 0 0</inkml:trace>
  <inkml:trace contextRef="#ctx0" brushRef="#br0" timeOffset="19081.7538">24730 4316 0,'25'0'109,"-25"-25"-109,25 25 16,0-49-1,-1 49 1,1-50-1,0 50 1,0-25 0,0 25-1,-25-25 1,25 25 15,-1 0-15</inkml:trace>
  <inkml:trace contextRef="#ctx0" brushRef="#br0" timeOffset="29734.8874">8781 9277 0,'25'0'110,"24"0"-95,1 0 1,-25 0-1,24 0-15,1 0 16,49 0 0,75 0-1,24 0 1,-74-25 0,-49 25-1,-26 0-15,-24 0 31,0 0-15</inkml:trace>
  <inkml:trace contextRef="#ctx0" brushRef="#br0" timeOffset="32783.9136">10244 9203 0,'25'0'109,"0"0"-78,0 0-15,0 49 0,-1 26-1,26-26 1,-25 1-16,24-25 16,-24 49-1,0-74 1,0 50-1,0-26 1,-1 1-16,1-25 16,0 25-1,0-25 32,99 25 188,-25 0-220,25 49 1,0-24-1,50-1 1,347 50 0,-199-24-1,-74-50 1,99 24 0,-49-24-16,-50-25 15,-74 25 1,-1 0-1,-73-25 1,-26 0 0,0 0-1,26 0 1,-26 0 0,50 0-1,25-25-15,-124 25 266,24 0-251,51-25 1,73 0-16,1 1 16,-100-1-1,1 0 1,-51 25 0,1 0-1,25-25 1,-1 0-1,1 25 1,223-99-16,0-25 16,-100 25-1,-24 49 1,-50 1 0,1 24-1,-51 0 1,26 0-1,-1 25 1,-24-25-16,-1 25 16,1-24-1,-25-1 1,0 25 0,49 0-1,-74-25 1,25 0-1,24 0 1,-24 1 0,0-1-1,0 0 17,0-25-17,-1 50 1,-24-49-1,25 24 1,-25 50 218,-49 0-218,24-1 0,-50 1-1,26-25 1,-1 0 0,25 25-1,-24 0 1,24-25-1,0 0-15,-24 0 16,24 0 15,0 25-15,0-25 0,0 0-1,50 0 157,0 0-156,0 0 15,-25-25 16</inkml:trace>
  <inkml:trace contextRef="#ctx0" brushRef="#br0" timeOffset="56291.6362">11038 10244 0,'-25'0'31,"0"0"32,1 0-1,-1 0-15,0 0 31,25 25-47,0 0 1,-25 0 15,25 0-16,0-1 109,0 1-93,25-25-31,-25 25 0,25-25-1,0 0 48,-25 25-48,24-25 32,-24 25-31,0-1 31,0 1 15,0 0-15,0 0 16,-24-25-17,-1 0-30,25 25 0,-25-25 15,25 24 0</inkml:trace>
  <inkml:trace contextRef="#ctx0" brushRef="#br0" timeOffset="69095.1923">8607 12378 0,'-25'0'94,"25"24"-63,0 1-15,0 0-1,0 49 1,0 1 0,25 24-1,0-49-15,0-1 16,24 1-1,-49-1 1,50-24 0,-25 0-1,24 0 1,-24 0-16,50 24 16,49-24-1,-25 25 1,0-26-1,25 1 1,-25-25-16,-24 0 16,24 0-1,-49 0 1,-1 0 0,1 0-1,-1 0 1,26 0-16,-26-49 15,1 49 1,25-50 0,24 0-1,-25 1 1,-24-1-16,-1 25 16,-49 1-1,25-1 1,0 0-1,0 0 32,-25 0-31,25-24 0,-25 24 15,24 25-16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6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lvl="0" indent="-5143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Create </a:t>
            </a:r>
            <a:r>
              <a:rPr lang="en-US" sz="2800" dirty="0">
                <a:solidFill>
                  <a:srgbClr val="002060"/>
                </a:solidFill>
              </a:rPr>
              <a:t>a web application in python </a:t>
            </a:r>
            <a:r>
              <a:rPr lang="en-US" sz="2800" dirty="0" smtClean="0">
                <a:solidFill>
                  <a:srgbClr val="002060"/>
                </a:solidFill>
              </a:rPr>
              <a:t>to make a hello world program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634960" y="2277000"/>
              <a:ext cx="321840" cy="125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25600" y="2267640"/>
                <a:ext cx="34056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246704"/>
          </a:xfrm>
        </p:spPr>
        <p:txBody>
          <a:bodyPr>
            <a:normAutofit fontScale="85000"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</a:t>
            </a:r>
            <a:r>
              <a:rPr lang="en-US" dirty="0" smtClean="0">
                <a:solidFill>
                  <a:srgbClr val="002060"/>
                </a:solidFill>
              </a:rPr>
              <a:t>Install Python </a:t>
            </a:r>
            <a:r>
              <a:rPr lang="en-US" dirty="0" err="1" smtClean="0">
                <a:solidFill>
                  <a:srgbClr val="002060"/>
                </a:solidFill>
              </a:rPr>
              <a:t>Django</a:t>
            </a:r>
            <a:r>
              <a:rPr lang="en-US" dirty="0" smtClean="0">
                <a:solidFill>
                  <a:srgbClr val="002060"/>
                </a:solidFill>
              </a:rPr>
              <a:t> Library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Create Project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Create application and include in settings.py file in </a:t>
            </a:r>
            <a:r>
              <a:rPr lang="en-US" dirty="0" err="1" smtClean="0">
                <a:solidFill>
                  <a:srgbClr val="002060"/>
                </a:solidFill>
              </a:rPr>
              <a:t>Django</a:t>
            </a:r>
            <a:r>
              <a:rPr lang="en-US" dirty="0" smtClean="0">
                <a:solidFill>
                  <a:srgbClr val="002060"/>
                </a:solidFill>
              </a:rPr>
              <a:t> project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Create template in application and create html file in application template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Write URL and View for web page that need to be render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Step6: Write hello world in HTML document to display result to browser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089520" y="1312560"/>
              <a:ext cx="5902920" cy="3429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0160" y="1303200"/>
                <a:ext cx="5921640" cy="34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lvl="0" indent="-5143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Create a web application in python to make percentage </a:t>
            </a:r>
            <a:r>
              <a:rPr lang="en-US" sz="2400" dirty="0" smtClean="0">
                <a:solidFill>
                  <a:srgbClr val="002060"/>
                </a:solidFill>
              </a:rPr>
              <a:t>calculator and </a:t>
            </a:r>
            <a:r>
              <a:rPr lang="en-US" sz="2400" b="1" dirty="0" smtClean="0">
                <a:solidFill>
                  <a:srgbClr val="002060"/>
                </a:solidFill>
              </a:rPr>
              <a:t>design with CSS coding 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4178</TotalTime>
  <Words>100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186</cp:revision>
  <dcterms:created xsi:type="dcterms:W3CDTF">2021-11-08T00:20:31Z</dcterms:created>
  <dcterms:modified xsi:type="dcterms:W3CDTF">2022-08-28T06:43:52Z</dcterms:modified>
</cp:coreProperties>
</file>