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6:15:01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23788 6672 0,'0'25'78,"0"0"-62,0 49-1,0 1 1,0-50 0,24 0-1,-24 24 1,25-24-1,0-25 32,99-50-31,124-148 0,223-100-1,26-99 1,-150 149-1,-124 75 1,-99 98-16,-49 1 16,-51 74-1,1 0 1,-25-25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60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</a:t>
            </a:r>
            <a:r>
              <a:rPr lang="en-US" sz="2800" dirty="0">
                <a:solidFill>
                  <a:srgbClr val="002060"/>
                </a:solidFill>
              </a:rPr>
              <a:t>to read </a:t>
            </a:r>
            <a:r>
              <a:rPr lang="en-US" sz="2800" dirty="0" smtClean="0">
                <a:solidFill>
                  <a:srgbClr val="002060"/>
                </a:solidFill>
              </a:rPr>
              <a:t>any specific line </a:t>
            </a:r>
            <a:r>
              <a:rPr lang="en-US" sz="2800" dirty="0">
                <a:solidFill>
                  <a:srgbClr val="002060"/>
                </a:solidFill>
              </a:rPr>
              <a:t>from a </a:t>
            </a:r>
            <a:r>
              <a:rPr lang="en-US" sz="2800" dirty="0" smtClean="0">
                <a:solidFill>
                  <a:srgbClr val="002060"/>
                </a:solidFill>
              </a:rPr>
              <a:t>file.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563680" y="1964520"/>
              <a:ext cx="803880" cy="554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4320" y="1955160"/>
                <a:ext cx="822600" cy="5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472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Read a text file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a line number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a that line taken from a text file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95085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read specific lines from a </a:t>
            </a:r>
            <a:r>
              <a:rPr lang="en-US" sz="2400" dirty="0" smtClean="0">
                <a:solidFill>
                  <a:srgbClr val="002060"/>
                </a:solidFill>
              </a:rPr>
              <a:t>File. More than one line should </a:t>
            </a:r>
            <a:r>
              <a:rPr lang="en-US" sz="2400" smtClean="0">
                <a:solidFill>
                  <a:srgbClr val="002060"/>
                </a:solidFill>
              </a:rPr>
              <a:t>be display.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4417</TotalTime>
  <Words>69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190</cp:revision>
  <dcterms:created xsi:type="dcterms:W3CDTF">2021-11-08T00:20:31Z</dcterms:created>
  <dcterms:modified xsi:type="dcterms:W3CDTF">2022-09-01T16:20:06Z</dcterms:modified>
</cp:coreProperties>
</file>