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2T15:41:59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22027 7813 0,'-25'0'47,"25"50"-32,0 0 1,0-1 0,0-24-16,0 0 15,25-25 32,-1 0-16,1 0-31,50-25 16,49-49 0,49-26-1</inkml:trace>
  <inkml:trace contextRef="#ctx0" brushRef="#br0" timeOffset="764.5111">25747 7615 0,'0'50'63,"0"24"-47,0 0-1,25 100 1,0-99-1,-25-1 1,25-24-16,-1-26 16,1-24-1,-25 25 1,25-25 0,0 0 15,49 0-16,26-74-15,-1-50 16,0 0 0,-25 0-1,-24 24 1,0 26 0,-26 24-1,-24 26-15,25-26 16,-25 25 31,25 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2T15:42:58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16694 13047 0,'24'0'219,"-24"25"-188,25-25-15,-25 25 0,25-25 15,25 0 16,-1 0-16,26-25-31,73-74 31,-24 24-31,-49 26 16,-1-1 0,-24 25-1,-25 1 1,-1 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2T15:51:42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23118 9153 0,'25'0'140,"0"0"-124,24 0-16,-24 0 15,25 0 1,24 0 0,0 0-1,26-25 1,24-24 0,24-1-1,1-25-15,-99 51 16,-25 24-1,24-25 1,-24 0 0,0 25-1</inkml:trace>
  <inkml:trace contextRef="#ctx0" brushRef="#br0" timeOffset="927.6195">26491 9103 0,'25'0'78,"-25"25"-63,25 25 1,0-50 0,0 0 46,-1 0-46,1 0-1,50 0 1,49-25 0,49-99-1,-24 74 1,0 1-1,-75-26-15,26 26 16,-51 49 0,-49-25-1,50 0 1</inkml:trace>
  <inkml:trace contextRef="#ctx0" brushRef="#br0" timeOffset="3754.5094">7739 12675 0,'-25'-25'31,"25"-24"-15,0-1-1,174 25-15,124-49 16,123 24-1,1 26 1,0 24 0,-75 0-1,-124 0 1,-24 0 0,-26 0-16,-24 0 15,-25 0 1,124 0-1,-99 0 1,0 0 0,-25 0-1,-50 0-15,-24 0 16,-1 0 0,26 0-1,-50 0 1,74-25-1,-50 25 1,-24-25 0,25 25-16,-1 0 31,-24 0 0,0 0 0,0 0-31,0 0 16,-1 0 0,1 0 15,0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4148" y="2713491"/>
            <a:ext cx="11477767" cy="1681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</a:t>
            </a:r>
            <a:r>
              <a:rPr lang="en-US" sz="2800" dirty="0" smtClean="0">
                <a:solidFill>
                  <a:srgbClr val="002060"/>
                </a:solidFill>
              </a:rPr>
              <a:t>to find union and intersection </a:t>
            </a:r>
            <a:r>
              <a:rPr lang="en-US" sz="2800" dirty="0">
                <a:solidFill>
                  <a:srgbClr val="002060"/>
                </a:solidFill>
              </a:rPr>
              <a:t>of </a:t>
            </a:r>
            <a:r>
              <a:rPr lang="en-US" sz="2800" dirty="0" smtClean="0">
                <a:solidFill>
                  <a:srgbClr val="002060"/>
                </a:solidFill>
              </a:rPr>
              <a:t>two set.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	A = {3,2,4,5,6,7,8} B = {4,12,5,1,6,8}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20720" y="2687760"/>
              <a:ext cx="1634400" cy="27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1360" y="2678400"/>
                <a:ext cx="165312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553594"/>
            <a:ext cx="9144000" cy="5113337"/>
          </a:xfrm>
        </p:spPr>
        <p:txBody>
          <a:bodyPr numCol="1"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</a:t>
            </a:r>
            <a:r>
              <a:rPr lang="en-US" dirty="0" smtClean="0">
                <a:solidFill>
                  <a:srgbClr val="002060"/>
                </a:solidFill>
              </a:rPr>
              <a:t>HTML </a:t>
            </a:r>
            <a:r>
              <a:rPr lang="en-US" dirty="0">
                <a:solidFill>
                  <a:srgbClr val="002060"/>
                </a:solidFill>
              </a:rPr>
              <a:t>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Write view for </a:t>
            </a:r>
            <a:r>
              <a:rPr lang="en-US" dirty="0" smtClean="0">
                <a:solidFill>
                  <a:srgbClr val="002060"/>
                </a:solidFill>
              </a:rPr>
              <a:t>HTML </a:t>
            </a:r>
            <a:r>
              <a:rPr lang="en-US" dirty="0">
                <a:solidFill>
                  <a:srgbClr val="002060"/>
                </a:solidFill>
              </a:rPr>
              <a:t>file in views.py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</a:t>
            </a:r>
            <a:r>
              <a:rPr lang="en-US" dirty="0" smtClean="0">
                <a:solidFill>
                  <a:srgbClr val="002060"/>
                </a:solidFill>
              </a:rPr>
              <a:t>Find Union and Intersection of two set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Step8</a:t>
            </a:r>
            <a:r>
              <a:rPr lang="en-US" dirty="0">
                <a:solidFill>
                  <a:srgbClr val="002060"/>
                </a:solidFill>
              </a:rPr>
              <a:t>: Write URL for Home view in urls.py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Step9: Display the </a:t>
            </a:r>
            <a:r>
              <a:rPr lang="en-US" dirty="0" smtClean="0">
                <a:solidFill>
                  <a:srgbClr val="002060"/>
                </a:solidFill>
              </a:rPr>
              <a:t>Union and Intersection result in Home HTML </a:t>
            </a:r>
            <a:r>
              <a:rPr lang="en-US" dirty="0">
                <a:solidFill>
                  <a:srgbClr val="002060"/>
                </a:solidFill>
              </a:rPr>
              <a:t>in Browser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09840" y="4590000"/>
              <a:ext cx="276840" cy="12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4580640"/>
                <a:ext cx="2955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1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692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Web application in Python to calculate </a:t>
            </a:r>
            <a:r>
              <a:rPr lang="en-US" sz="2400" dirty="0" smtClean="0">
                <a:solidFill>
                  <a:srgbClr val="002060"/>
                </a:solidFill>
              </a:rPr>
              <a:t>difference and symmetric difference of </a:t>
            </a:r>
            <a:r>
              <a:rPr lang="en-US" sz="2400" dirty="0">
                <a:solidFill>
                  <a:srgbClr val="002060"/>
                </a:solidFill>
              </a:rPr>
              <a:t>two.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A = {3,2,4,5,6,7,8} B = {4,12,5,1,6,8}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77040" y="3152160"/>
              <a:ext cx="7153200" cy="1411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7680" y="3142800"/>
                <a:ext cx="7171920" cy="14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</TotalTime>
  <Words>118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208</cp:revision>
  <dcterms:created xsi:type="dcterms:W3CDTF">2021-11-08T00:20:31Z</dcterms:created>
  <dcterms:modified xsi:type="dcterms:W3CDTF">2022-09-04T04:57:42Z</dcterms:modified>
</cp:coreProperties>
</file>