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2T15:53:15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20786 8632 0,'25'-25'62,"25"25"-46,24 0-1,-24 0 1,24 0 0,50 0-1,-49 0 1,-26 0-1,-24 0 1,-50 0 93,-24 0-109,-1 0 16,0 0 0,-24 25-1,49-25 1,0 0 0,1 0-1,24 25 1,24-25 62,51 0-62,-26 0-1,26 0 1,-50 0-1</inkml:trace>
  <inkml:trace contextRef="#ctx0" brushRef="#br0" timeOffset="8298.5484">10443 12005 0,'49'0'94,"75"-24"-79,-49 24 1,-50 0-1,24 0 1,1 0 0,-1 0-1,1 0 1,24 0-16,-24 0 16,74 0-1,-25 0 1,-24 0-1,-26 0 1,1 0 0,-25 0-1,0 0-15,-1 0 16,1 0 0,0 0 15,0 0-16,24 0 1,-24 0 15,0 0 1</inkml:trace>
  <inkml:trace contextRef="#ctx0" brushRef="#br0" timeOffset="19883.2929">26665 4366 0,'0'24'62,"0"76"-46,0-26-1,0-24 1,0-1 0,0-24-16,0 0 15,0 0 1,0-1 0,0 1-1,25-25 32</inkml:trace>
  <inkml:trace contextRef="#ctx0" brushRef="#br0" timeOffset="21460.3445">27632 4068 0,'-24'0'16,"-1"0"0,0 0 15,0 0 0,0 0-15,1 0-1,-1 0 17,25 25-17,0 0 1,-25 24 31,25-24-32,0 0 1,0 0 0,0-1-1,0 1 1,0 0 0,0 0-1,25 0-15,24-1 16,1 1-1,-25-25 17,0 0-1,-1 0-15,1 0-1,25 0 1,-50-25-1,25-24 17,-25 24-17,0 0 1,0 0 0,24-49-16,1 24 15,-25 26 16,0-1 1,0 74 77,0 1-93,0 24-1,25-49-15,-25 50 16,0-51 0,0 1-1,0 0 1,0 0-1,0 0 1,0-1 0,25 51-1,-25-50 17,0 24-32,0-24 31,0 0-16,0 0 1,25 24 0,-25-24-1,0 0 1,0 0 0,0 0 30</inkml:trace>
  <inkml:trace contextRef="#ctx0" brushRef="#br0" timeOffset="27855.2986">28178 9401 0,'0'25'94,"0"24"-79,0-24 1,0 0-1,0 0 1,0 0 15,0-1-15,0 26 0,25 24-1,-25-49 1,0 0-16,0 0 47,25-25 15</inkml:trace>
  <inkml:trace contextRef="#ctx0" brushRef="#br0" timeOffset="29320.8896">28600 9376 0,'0'25'141,"0"0"-125,0 0-1,0-1 1,0 1-1,25 0 17,-1 0-17,1 0 1,0-1 0,0-24-1,0 25 1,-1-25 15,1 0 16,0 0 0,0-25-16,-25 1-31,0-1 16,25-25-1,-25 25 1,0-24 0,0 24 15,0 0 0,0 0 16,-25 25-31,25-24-1,-25 24-15,0 0 31,0 0-15,1 0 15,-1 0 1,0 0-17,0 0 1,0 0 15,25 24-15,-24-24-1,-1 0-15,0 0 63</inkml:trace>
  <inkml:trace contextRef="#ctx0" brushRef="#br0" timeOffset="37202.1625">27608 10864 0,'0'-24'47,"0"-1"-16,24 0 1,26 0-32,74 0 15,74-49 1,51 0 0,23-1-1,26 1 1,49-25-16,-148 74 15,-100 0 1,-25 25 0,-49 0-1,25 0 1,-25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2T15:54:10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9847 0,'0'-24'15,"25"-1"64,24 0-79,175 25 15,73 0 1,-24 0-1,-149 0 1,-25 0 0,-49 0-16,-25 0 15,0 0 32</inkml:trace>
  <inkml:trace contextRef="#ctx0" brushRef="#br0" timeOffset="5759.8511">25053 11559 0,'25'0'93,"24"0"-77,1 0 0,-1 0-1,26 0 1,-1 0-1,1 0 1,-51 0 0,1 0-1,-25 25 79,-25-25-78,-24 0-1,-26 0 1,26 0 0,-1 25-1,1-25 16,24 24-15,0-24-16,0 0 31</inkml:trace>
  <inkml:trace contextRef="#ctx0" brushRef="#br0" timeOffset="9725.5043">16148 13072 0,'25'0'109,"74"0"-109,25 0 16,74 0-1,-74 0 1,-49 0-1,-1 0 1,-24 0 0,-25 0-1,-1 0-15,-24 25 63,-24-25-32,-26 25-15,0-25-1,-24 24 1,24-24-16,1 25 16,-1-25-1,1 0 1,24 0-1,0 0 1,-49 0 0,49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56">11559 11187 0,'0'-25'47,"25"25"0,24 0-47,26 0 31,24 0-16,0 0-15,25 0 16,0 0 0,75 0-1,-26 0 1,-49 0 0,50 0-1,-75 0 1,-24 0-1,-51 0-15,1 0 16,0 0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2T16:04:2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23986 9029 0,'0'-25'16,"25"25"46,25 0-31,-26-25-15,125 25 0,50-25-1,-26-24 1,-24 24-16,-99 25 16,-26-25-1</inkml:trace>
  <inkml:trace contextRef="#ctx0" brushRef="#br0" timeOffset="628.4188">20563 8880 0,'149'0'79,"-25"-25"-64,25 25-15,-25 0 16,-25 0-1,0 0 1,-24 0 0,-26 0-1,1 0-15,-25 0 16,-1 0 0,1 0 15</inkml:trace>
  <inkml:trace contextRef="#ctx0" brushRef="#br0" timeOffset="4561.0486">17016 10939 0,'0'-25'47,"25"0"-32,49 0 1,100 1-1,74-26 1,50 25 0,74-24-1,372-1 1,-298 25 0,-98 25-16,-51 0 15,-24 0 1,-99 0-1,-75 0 1,-50 0 0,-24 0 15,-25 25 188</inkml:trace>
  <inkml:trace contextRef="#ctx0" brushRef="#br0" timeOffset="10520.0332">26219 12799 0,'24'25'94,"1"-25"-78,-25 25-1,0 0 17,0-1-17,25-24 1,0 0 31,0 0-32,-1 0 1,1-24 0,50-26-1,24-24 1,-50 24-1,1 0-15,0 26 16,-50-1 0,24 25-1,-24-25 17</inkml:trace>
  <inkml:trace contextRef="#ctx0" brushRef="#br0" timeOffset="15999.697">28724 14238 0,'-25'0'32,"25"25"-17,0 74 1,0-25 0,-25 1-1,25-26 1,0 1 15,25-50 47,0 0-62,24 0-1,1-50 1,74 1-16,248-199 16,-25-25-1,-148 124 1,-100 50 0,-49 74-1,-26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31662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Take Age From The User To Check Whether User Able To Participate In Voting Or </a:t>
            </a:r>
            <a:r>
              <a:rPr lang="en-US" sz="2800" dirty="0" smtClean="0">
                <a:solidFill>
                  <a:srgbClr val="002060"/>
                </a:solidFill>
              </a:rPr>
              <a:t>Not.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If </a:t>
            </a:r>
            <a:r>
              <a:rPr lang="en-US" sz="2800" dirty="0">
                <a:solidFill>
                  <a:srgbClr val="002060"/>
                </a:solidFill>
              </a:rPr>
              <a:t>Age Is Less Than 18 Then It Don’t Allow To Participation. 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And </a:t>
            </a:r>
            <a:r>
              <a:rPr lang="en-US" sz="2800" dirty="0">
                <a:solidFill>
                  <a:srgbClr val="002060"/>
                </a:solidFill>
              </a:rPr>
              <a:t>Show, After How Much Year </a:t>
            </a: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Person Will Be Able To Participate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759480" y="1464480"/>
              <a:ext cx="6912000" cy="2857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20" y="1455120"/>
                <a:ext cx="693072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age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message “You are eligible for voting” if age is equal or greater than 18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message “You are not eligible for voting, after x year you will be eligible.” if age is less than 18.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50440" y="3518280"/>
              <a:ext cx="5929560" cy="1223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1080" y="3508920"/>
                <a:ext cx="594828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le 5"/>
          <p:cNvSpPr/>
          <p:nvPr/>
        </p:nvSpPr>
        <p:spPr>
          <a:xfrm>
            <a:off x="423080" y="2565779"/>
            <a:ext cx="11477767" cy="33300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Take Age </a:t>
            </a:r>
            <a:r>
              <a:rPr lang="en-US" sz="2800" dirty="0" smtClean="0">
                <a:solidFill>
                  <a:srgbClr val="002060"/>
                </a:solidFill>
              </a:rPr>
              <a:t>and Marks From User </a:t>
            </a:r>
            <a:r>
              <a:rPr lang="en-US" sz="2800" dirty="0">
                <a:solidFill>
                  <a:srgbClr val="002060"/>
                </a:solidFill>
              </a:rPr>
              <a:t>To Check Whether User Able To </a:t>
            </a:r>
            <a:r>
              <a:rPr lang="en-US" sz="2800" dirty="0" smtClean="0">
                <a:solidFill>
                  <a:srgbClr val="002060"/>
                </a:solidFill>
              </a:rPr>
              <a:t>Get admission </a:t>
            </a:r>
            <a:r>
              <a:rPr lang="en-US" sz="2800" dirty="0">
                <a:solidFill>
                  <a:srgbClr val="002060"/>
                </a:solidFill>
              </a:rPr>
              <a:t>Or </a:t>
            </a:r>
            <a:r>
              <a:rPr lang="en-US" sz="2800" dirty="0" smtClean="0">
                <a:solidFill>
                  <a:srgbClr val="002060"/>
                </a:solidFill>
              </a:rPr>
              <a:t>Not.</a:t>
            </a:r>
          </a:p>
          <a:p>
            <a:pPr lvl="0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Criteria: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Age should be greater than 20 or less than or equal to 25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Marks should be greater than 60 or less than or equal to 100.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125760" y="3187800"/>
              <a:ext cx="4688280" cy="207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6400" y="3178440"/>
                <a:ext cx="470700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6928</TotalTime>
  <Words>167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209</cp:revision>
  <dcterms:created xsi:type="dcterms:W3CDTF">2021-11-08T00:20:31Z</dcterms:created>
  <dcterms:modified xsi:type="dcterms:W3CDTF">2022-09-04T04:57:47Z</dcterms:modified>
</cp:coreProperties>
</file>