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3T01:03:31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4142 4490 0,'-49'0'0,"-1"0"16,-99 0-1,25 24 1,-74 26 0,-1 24-1,26 50 1,24 50-16,-25 99 15,1 25 1,-51 719 0,150-323-1,24-74 1,50 124 0,0-74-1,0 347-15,25 521 16,99-819-1,-124-694 423,0 0-422,25 25-1,-25-1 1,0-24-1,0 0 1,25 0 0,-25-1 31,25-24 187,-1 0 250,1 0 423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3T01:12:0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26268 9178 0,'25'0'47,"0"25"-31,24 49-1,-49-49 1,0 0-1,0-1 1,25-24 47,25 0-17,-1 0-30,51-74-16,73 0 16,-24-26-1,0 1 1,-50 74 0,-74-24-1</inkml:trace>
  <inkml:trace contextRef="#ctx0" brushRef="#br0" timeOffset="238.7326">27186 8930 0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63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Calculate The Area Of Circle Using Formula </a:t>
            </a:r>
            <a:r>
              <a:rPr lang="el-GR" sz="2800" dirty="0">
                <a:solidFill>
                  <a:srgbClr val="002060"/>
                </a:solidFill>
              </a:rPr>
              <a:t>Π</a:t>
            </a:r>
            <a:r>
              <a:rPr lang="en-US" sz="2800" dirty="0" smtClean="0">
                <a:solidFill>
                  <a:srgbClr val="002060"/>
                </a:solidFill>
              </a:rPr>
              <a:t>r</a:t>
            </a:r>
            <a:r>
              <a:rPr lang="en-US" sz="2800" baseline="30000" dirty="0" smtClean="0">
                <a:solidFill>
                  <a:srgbClr val="002060"/>
                </a:solidFill>
              </a:rPr>
              <a:t>2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settings.py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in application and create html file in application </a:t>
            </a:r>
            <a:r>
              <a:rPr lang="en-US" dirty="0" smtClean="0">
                <a:solidFill>
                  <a:srgbClr val="002060"/>
                </a:solidFill>
              </a:rPr>
              <a:t>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Write view for template to </a:t>
            </a:r>
            <a:r>
              <a:rPr lang="en-US" dirty="0" smtClean="0">
                <a:solidFill>
                  <a:srgbClr val="002060"/>
                </a:solidFill>
              </a:rPr>
              <a:t>render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Create a form to get </a:t>
            </a:r>
            <a:r>
              <a:rPr lang="en-US" dirty="0" smtClean="0">
                <a:solidFill>
                  <a:srgbClr val="002060"/>
                </a:solidFill>
              </a:rPr>
              <a:t>radius for circle </a:t>
            </a:r>
            <a:r>
              <a:rPr lang="en-US" dirty="0" smtClean="0">
                <a:solidFill>
                  <a:srgbClr val="002060"/>
                </a:solidFill>
              </a:rPr>
              <a:t>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Find area of circle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</a:t>
            </a:r>
            <a:r>
              <a:rPr lang="en-US" dirty="0">
                <a:solidFill>
                  <a:srgbClr val="002060"/>
                </a:solidFill>
              </a:rPr>
              <a:t>Write </a:t>
            </a:r>
            <a:r>
              <a:rPr lang="en-US" dirty="0" smtClean="0">
                <a:solidFill>
                  <a:srgbClr val="002060"/>
                </a:solidFill>
              </a:rPr>
              <a:t>a URL for that view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</a:t>
            </a:r>
            <a:r>
              <a:rPr lang="en-US" dirty="0" smtClean="0">
                <a:solidFill>
                  <a:srgbClr val="002060"/>
                </a:solidFill>
              </a:rPr>
              <a:t>Open the browser to see the result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48160" y="1616400"/>
              <a:ext cx="643320" cy="298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800" y="1607040"/>
                <a:ext cx="662040" cy="30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in Python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Calculate The Area Of </a:t>
            </a:r>
            <a:r>
              <a:rPr lang="en-US" sz="2400" dirty="0" smtClean="0">
                <a:solidFill>
                  <a:srgbClr val="002060"/>
                </a:solidFill>
              </a:rPr>
              <a:t>Triangle.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456480" y="3214800"/>
              <a:ext cx="330840" cy="151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7120" y="3205440"/>
                <a:ext cx="34956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6177</TotalTime>
  <Words>119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206</cp:revision>
  <dcterms:created xsi:type="dcterms:W3CDTF">2021-11-08T00:20:31Z</dcterms:created>
  <dcterms:modified xsi:type="dcterms:W3CDTF">2022-09-03T01:12:25Z</dcterms:modified>
</cp:coreProperties>
</file>