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4T03:36:14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21183 6375 0,'0'0'0,"0"25"78,0-1-62,0 1 0,25 25-1,0-25 17,-25-1-32,25-24 31,24 0 16,1 0-32,123-99 1,-24 0 0,0-25-1,-25 25 1,25 0-1,-25 49 1,50-49 0,-26 49-1,-73 25 1,-1-24-16,26-1 16,-51 25-1,1-24 1,-25 49-1,-25-25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4T03:36:41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21406 8632 0,'0'25'63,"0"49"-47,0-49-1,0 49 1,0-49-1,0 0 1,0 0 0,0 24-1,0-24 1,0 0 0,25-25-1,0 0 32,0 0-31,0 0-1,74 0 1,25-50 0,-25-24-1,25 0 1,-49-1-1,73 1 1,274-125 0,-50 1-1,-149 99-15,-74 0 16,-25-26 0,-74 76-1,-25 24 1,-1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4T03:44:16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27037 10368 0,'0'0'0,"-74"25"0,24-25 16,75-25 46,24 25-46,26-49-1,74-1 1,24 25 0,249 1-1,-199 24 1,-123 0 0,-26 0-1,0 0 1,-24 0-1,-25 0 1,24 0 0,-24 0-16,0 0 31,0 0-31,0 0 16,-1 0-1</inkml:trace>
  <inkml:trace contextRef="#ctx0" brushRef="#br0" timeOffset="1517.0192">8037 11311 0</inkml:trace>
  <inkml:trace contextRef="#ctx0" brushRef="#br0" timeOffset="2217.4827">11038 11286 0,'0'-25'47,"50"25"-32,99 0 1,-25 0 0,0 0-1,-25 0 1,0 0-16,75 0 16,-75 25-1,0 0 1,-25-25-1,1 0 1,-25 0 0,-26 0-1,1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65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</a:t>
            </a:r>
            <a:r>
              <a:rPr lang="en-US" sz="2800" dirty="0" smtClean="0">
                <a:solidFill>
                  <a:srgbClr val="002060"/>
                </a:solidFill>
              </a:rPr>
              <a:t>to get a word from user that not contain any vowel char. That specific word should be save into a file.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625880" y="2018160"/>
              <a:ext cx="625680" cy="339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6520" y="2008800"/>
                <a:ext cx="644400" cy="35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2467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</a:t>
            </a:r>
            <a:r>
              <a:rPr lang="en-US" dirty="0" smtClean="0">
                <a:solidFill>
                  <a:srgbClr val="002060"/>
                </a:solidFill>
              </a:rPr>
              <a:t>Get a word from user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</a:t>
            </a:r>
            <a:r>
              <a:rPr lang="en-US" dirty="0" smtClean="0">
                <a:solidFill>
                  <a:srgbClr val="002060"/>
                </a:solidFill>
              </a:rPr>
              <a:t>Check whether it contain any vowel or not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If it did not contain vowel char then store into a text file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if contain, then display that word and not save into file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706160" y="2821680"/>
              <a:ext cx="777240" cy="420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6800" y="2812320"/>
                <a:ext cx="795960" cy="4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create a list from existed list which display item without start and end char.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93320" y="3679200"/>
              <a:ext cx="7376040" cy="393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3960" y="3669840"/>
                <a:ext cx="7394760" cy="4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4577</TotalTime>
  <Words>104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196</cp:revision>
  <dcterms:created xsi:type="dcterms:W3CDTF">2021-11-08T00:20:31Z</dcterms:created>
  <dcterms:modified xsi:type="dcterms:W3CDTF">2022-09-04T03:44:59Z</dcterms:modified>
</cp:coreProperties>
</file>