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3:45:2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18380 7193 0,'0'25'62,"0"50"-46,0-1 0,25-49-1,0 24 1,-25-24 15,25-25-15,-1 0-1,26 0 17,25 0-32,49-99 15,24 0 1,324-199-1,49 0 1,-174 75 0,-174 99-1,-24 25 1,-99 49 0,-1 26-1,-24 24 16</inkml:trace>
  <inkml:trace contextRef="#ctx0" brushRef="#br0" timeOffset="9019.0296">5680 10765 0,'25'0'47,"25"0"-15,-26 0-17,26 0 1,0 0-1,-1 0 1,26 0 0,24 0-1,-25 0 1,-24 0 0,0 0-1,-26 0 1,1 0-1,0 0 17</inkml:trace>
  <inkml:trace contextRef="#ctx0" brushRef="#br0" timeOffset="12013.0329">5730 12229 0,'25'0'109,"24"0"-93,1 0-1,-25 0 1,24 0 0,1 0-1,0 0 1,-26 0 0,76 0-1,-26 0 1,-24 0-1,-26 0-15,1 0 16,25 0 0,-25 0-1,-1 0 17,1 0-1,0 0 78,-25 25 141</inkml:trace>
  <inkml:trace contextRef="#ctx0" brushRef="#br0" timeOffset="17938.9946">6375 13419 0,'49'0'109,"26"0"-93,-1 0-1,1 0-15,-26 0 16,1 0-1,-1 0 1,1 0 0,-25 0-1,0 0 1,24 0 0,1 0-1,-25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3:54:55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15081 14263 0,'0'0'0,"-124"0"16,25 0 0,-25 0-1,-149 0 1,-25 0-1,-495 0 1,-100 49 0,273-49-1,148 0 1,-396 0 0,397 0-1,173 0-15,25 0 16,50-25-1,50 1 1,-51-26 0,100 25-1,50-24 1,24-1 0,-148 50 202,-50 0-202,49 0 0,-24 0-1,25 0 1,-1-25-1,50 0 1,50 1 0,25-1-16,-1 25 31,1 0-15,-1 0-16,26 0 15,-75 0 1,25 0-1,24 0 1,1 0 0,-1 0-1,-24 0 1,25-25 0,74-49-1,-50 49 204,1-25-203,-1-49-1,-24-25 1,-75-298-1,25 75 1,24 149 0,51-50-1,24 49 1,25-99 0,0 100-1,25 99 1,24 0-1,51-25 1,-1 74 0,25-24-16,-74 24 15,98-25 1,1 26 0,-74-1-1,24 25 1,25 1-1,74-1 1,-24 0 0,-75 25-1,-24 0 1,-1 0 0,-49 0-1,0 0 1,-1 0-1,1 0 1</inkml:trace>
  <inkml:trace contextRef="#ctx0" brushRef="#br0" timeOffset="2877.9247">14337 15280 0,'-25'0'31,"25"99"47,0-25-47,0 1-15,0-1 0,0 1-1,0-1 1,0-49-1,0 0 17,0-50 61,75 0-77,-1-49 0,-24 49-1,74-50 1,0 26 0,99-26-1,50-24 1,-75-25-1,26 25 1,-51 24 0,26-24-1,-51 50 1,-98-1 0,0 50-1,-26 0 1,1-25-1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3313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</a:t>
            </a:r>
            <a:r>
              <a:rPr lang="en-US" sz="2800" dirty="0">
                <a:solidFill>
                  <a:srgbClr val="002060"/>
                </a:solidFill>
              </a:rPr>
              <a:t>a list in which user perform </a:t>
            </a:r>
            <a:r>
              <a:rPr lang="en-US" sz="2800" dirty="0" smtClean="0">
                <a:solidFill>
                  <a:srgbClr val="002060"/>
                </a:solidFill>
              </a:rPr>
              <a:t>different operations</a:t>
            </a:r>
            <a:r>
              <a:rPr lang="en-US" sz="2800" dirty="0">
                <a:solidFill>
                  <a:srgbClr val="002060"/>
                </a:solidFill>
              </a:rPr>
              <a:t>, user press number and </a:t>
            </a:r>
            <a:r>
              <a:rPr lang="en-US" sz="2800" dirty="0" smtClean="0">
                <a:solidFill>
                  <a:srgbClr val="002060"/>
                </a:solidFill>
              </a:rPr>
              <a:t>it should work.</a:t>
            </a:r>
            <a:endParaRPr lang="en-US" sz="2800" dirty="0">
              <a:solidFill>
                <a:srgbClr val="002060"/>
              </a:solidFill>
            </a:endParaRPr>
          </a:p>
          <a:p>
            <a:pPr lvl="2"/>
            <a:r>
              <a:rPr lang="en-US" sz="2800" dirty="0" smtClean="0">
                <a:solidFill>
                  <a:srgbClr val="002060"/>
                </a:solidFill>
              </a:rPr>
              <a:t>For 1 </a:t>
            </a:r>
            <a:r>
              <a:rPr lang="en-US" sz="2800" dirty="0">
                <a:solidFill>
                  <a:srgbClr val="002060"/>
                </a:solidFill>
              </a:rPr>
              <a:t>D</a:t>
            </a:r>
            <a:r>
              <a:rPr lang="en-US" sz="2800" dirty="0" smtClean="0">
                <a:solidFill>
                  <a:srgbClr val="002060"/>
                </a:solidFill>
              </a:rPr>
              <a:t>isplay </a:t>
            </a:r>
            <a:r>
              <a:rPr lang="en-US" sz="2800" dirty="0">
                <a:solidFill>
                  <a:srgbClr val="002060"/>
                </a:solidFill>
              </a:rPr>
              <a:t>all item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</a:t>
            </a:r>
            <a:r>
              <a:rPr lang="en-US" sz="2800" dirty="0" smtClean="0">
                <a:solidFill>
                  <a:srgbClr val="002060"/>
                </a:solidFill>
              </a:rPr>
              <a:t>2 </a:t>
            </a:r>
            <a:r>
              <a:rPr lang="en-US" sz="2800" dirty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nsert </a:t>
            </a:r>
            <a:r>
              <a:rPr lang="en-US" sz="2800" dirty="0">
                <a:solidFill>
                  <a:srgbClr val="002060"/>
                </a:solidFill>
              </a:rPr>
              <a:t>a item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</a:t>
            </a:r>
            <a:r>
              <a:rPr lang="en-US" sz="2800" dirty="0" smtClean="0">
                <a:solidFill>
                  <a:srgbClr val="002060"/>
                </a:solidFill>
              </a:rPr>
              <a:t>3 </a:t>
            </a:r>
            <a:r>
              <a:rPr lang="en-US" sz="2800" dirty="0">
                <a:solidFill>
                  <a:srgbClr val="002060"/>
                </a:solidFill>
              </a:rPr>
              <a:t>U</a:t>
            </a:r>
            <a:r>
              <a:rPr lang="en-US" sz="2800" dirty="0" smtClean="0">
                <a:solidFill>
                  <a:srgbClr val="002060"/>
                </a:solidFill>
              </a:rPr>
              <a:t>pdate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item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44800" y="2214720"/>
              <a:ext cx="5393880" cy="2616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5440" y="2205360"/>
                <a:ext cx="5412600" cy="26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485355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having x items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when user press 1, it display all the item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when user press </a:t>
            </a:r>
            <a:r>
              <a:rPr lang="en-US" dirty="0" smtClean="0">
                <a:solidFill>
                  <a:srgbClr val="002060"/>
                </a:solidFill>
              </a:rPr>
              <a:t>2, </a:t>
            </a:r>
            <a:r>
              <a:rPr lang="en-US" dirty="0">
                <a:solidFill>
                  <a:srgbClr val="002060"/>
                </a:solidFill>
              </a:rPr>
              <a:t>it </a:t>
            </a:r>
            <a:r>
              <a:rPr lang="en-US" dirty="0" smtClean="0">
                <a:solidFill>
                  <a:srgbClr val="002060"/>
                </a:solidFill>
              </a:rPr>
              <a:t>ask to insert a new item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when user press </a:t>
            </a:r>
            <a:r>
              <a:rPr lang="en-US" dirty="0" smtClean="0">
                <a:solidFill>
                  <a:srgbClr val="002060"/>
                </a:solidFill>
              </a:rPr>
              <a:t>3, </a:t>
            </a:r>
            <a:r>
              <a:rPr lang="en-US" dirty="0">
                <a:solidFill>
                  <a:srgbClr val="002060"/>
                </a:solidFill>
              </a:rPr>
              <a:t>it </a:t>
            </a:r>
            <a:r>
              <a:rPr lang="en-US" dirty="0" smtClean="0">
                <a:solidFill>
                  <a:srgbClr val="002060"/>
                </a:solidFill>
              </a:rPr>
              <a:t>ask to user to update any item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485355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vowel.insert</a:t>
            </a:r>
            <a:r>
              <a:rPr lang="en-US" dirty="0">
                <a:solidFill>
                  <a:srgbClr val="002060"/>
                </a:solidFill>
              </a:rPr>
              <a:t>(3, 'o</a:t>
            </a:r>
            <a:r>
              <a:rPr lang="en-US" dirty="0" smtClean="0">
                <a:solidFill>
                  <a:srgbClr val="002060"/>
                </a:solidFill>
              </a:rPr>
              <a:t>')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thislist</a:t>
            </a:r>
            <a:r>
              <a:rPr lang="en-US" dirty="0">
                <a:solidFill>
                  <a:srgbClr val="002060"/>
                </a:solidFill>
              </a:rPr>
              <a:t>[1] = "blackcurrant"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28796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create a list in which user perform all CRUD operations, user press number and it should work.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1 Display all item 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2 Insert a item</a:t>
            </a:r>
          </a:p>
          <a:p>
            <a:pPr lvl="2"/>
            <a:r>
              <a:rPr lang="en-US" sz="2800" dirty="0">
                <a:solidFill>
                  <a:srgbClr val="002060"/>
                </a:solidFill>
              </a:rPr>
              <a:t>For 3 Update a item</a:t>
            </a:r>
          </a:p>
          <a:p>
            <a:pPr lvl="2"/>
            <a:r>
              <a:rPr lang="en-US" sz="2800" b="1" dirty="0">
                <a:solidFill>
                  <a:srgbClr val="002060"/>
                </a:solidFill>
              </a:rPr>
              <a:t>For 4 Delete a item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64520" y="3929040"/>
              <a:ext cx="3920400" cy="1759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160" y="3919680"/>
                <a:ext cx="3939120" cy="17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153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211</cp:revision>
  <dcterms:created xsi:type="dcterms:W3CDTF">2021-11-08T00:20:31Z</dcterms:created>
  <dcterms:modified xsi:type="dcterms:W3CDTF">2022-09-04T04:48:17Z</dcterms:modified>
</cp:coreProperties>
</file>