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4:5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18430 7689 0,'25'0'32,"-1"0"-17,26 0 1,25 0 0,24 0-1,74 0 1,1 50-16,49 24 15,-74-24 1,0 0 0,-50-26-1,0-24 1,25 25 0,-24-25-16,-51 0 15,26 0 1,-26 0-1,26 0 1,-26 0 0,26 0-1,123 0-15,-24-25 16,-1 25 0,1-24-1,-50-1 1,0 0-1,-25 25-15,25 0 16,75 0 0,-26 0-1,-73 0 1,-26 0 0,-24 0-1,-1 0 1,1 0-16,-25 0 15,-1 0 17,1 0-17,0 0 48</inkml:trace>
  <inkml:trace contextRef="#ctx0" brushRef="#br0" timeOffset="4393.9391">9723 9029 0,'25'0'78,"0"0"-62,0 0 0,24 0-1,26 0 1,99 0-1,-1 0-15,1 0 16,-1 0 0,51 0-1,-1 0 1,-25 0 0,-98 0-16,-26 0 15,-24 0 1,-26 0-1,1 0 1,0 0 0,74 0-1,0 0-15,1 0 16,-26 0 0,-24 0-1,-26 0 1,26 0-1,-25 0 17,0 0-17,-25 25 110</inkml:trace>
  <inkml:trace contextRef="#ctx0" brushRef="#br0" timeOffset="6997.6781">23465 9153 0,'25'0'93,"25"0"-77,-1 0 0,75 0-1,25 0 1,124 0-1,25 0 1,669-149-16,-198 25 16,-199 74-1,-148 26 1,-124 24 0,-125 0-1,-49 0 1,-49 0-1,-26 0 1,-24 0 0,0 0 31,0 0 171,0 0-124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4T04:57:14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20687 8930 0,'0'-25'16,"0"74"31,0 1-16,0-25-16,0 25 1,0 24 0,0-49-1,25 0 1,0-1-16,0-24 47,-1 0-32,1 0 17,25 0-1,-25 0-15,49-24-1,-24-51 1,24 1-1,25-26 1,25-24-16,0 75 16,25-50-1,-50 74 1,-49-25 0,0 25-1,-26 25 1,1 0-1</inkml:trace>
  <inkml:trace contextRef="#ctx0" brushRef="#br0" timeOffset="1149.7695">25450 10046 0,'24'0'63,"51"0"-47,49 0-1,74 0 1,125 0-1,-100 0 1,-49 0 0,-26 0-1,1 0-15,-25 0 16,-74 0 0,0 25-1,-26-25 1,1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</a:t>
            </a:r>
            <a:r>
              <a:rPr lang="en-US" sz="2800" dirty="0">
                <a:solidFill>
                  <a:srgbClr val="002060"/>
                </a:solidFill>
              </a:rPr>
              <a:t>a string from user to find a sequence of number having </a:t>
            </a:r>
            <a:r>
              <a:rPr lang="en-US" sz="2800" dirty="0" smtClean="0">
                <a:solidFill>
                  <a:srgbClr val="002060"/>
                </a:solidFill>
              </a:rPr>
              <a:t>5 length or more.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2768040"/>
              <a:ext cx="6572880" cy="527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2758680"/>
                <a:ext cx="6591600" cy="54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string from user to find a sequence of </a:t>
            </a:r>
            <a:r>
              <a:rPr lang="en-US" sz="2400" dirty="0" smtClean="0">
                <a:solidFill>
                  <a:srgbClr val="002060"/>
                </a:solidFill>
              </a:rPr>
              <a:t>uppercase letters having </a:t>
            </a:r>
            <a:r>
              <a:rPr lang="en-US" sz="2400" dirty="0">
                <a:solidFill>
                  <a:srgbClr val="002060"/>
                </a:solidFill>
              </a:rPr>
              <a:t>4 length.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47320" y="3089520"/>
              <a:ext cx="2331000" cy="536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960" y="3080160"/>
                <a:ext cx="234972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4977</TotalTime>
  <Words>83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197</cp:revision>
  <dcterms:created xsi:type="dcterms:W3CDTF">2021-11-08T00:20:31Z</dcterms:created>
  <dcterms:modified xsi:type="dcterms:W3CDTF">2022-09-04T04:57:31Z</dcterms:modified>
</cp:coreProperties>
</file>