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4T04:58:30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23341 6325 0,'0'25'93,"0"25"-77,25-26 0,-25 26-1,0-25 1,0 24 0,25-49-1,0 0 1,-25 25-1,24-25 1,1 0 0,74 0-1,25 0 1,50-25 0,-25-24-1,25-26 1,-26 26-1,-48-1 1,24 1-16,-75 49 16,1-50-1,24 25 1,-49 25 0,0 0-1,-25-25 1,25 25-1</inkml:trace>
  <inkml:trace contextRef="#ctx0" brushRef="#br0" timeOffset="1425.9532">27310 6325 0,'0'0'0,"0"-25"15,25 25 1,0 0 31,-1 25 0,-24 0-32,0 0 1,25 0 0,0-1-1,0-24 32,49 0 0,25 0-47,-24-49 16,24-1-1,-25 25 1,1-24-1,24 24 1,-24 0 0,-1-24-16,0 24 15,-24 25 1,0 0 0,-50-25-1,0 0 16</inkml:trace>
  <inkml:trace contextRef="#ctx0" brushRef="#br0" timeOffset="9291.2155">10691 8880 0,'25'0'78,"24"0"-78,1 0 16,-1 0-1,26 0 1,24 25 0,-49-25-1,-1 0 1,-24 0-1,25 0 1,-25 25-16,24-25 31,1 0-15,-25 0 0,-1 0-1,26 0 1,0 0-1,-26 0 1,1 0 15</inkml:trace>
  <inkml:trace contextRef="#ctx0" brushRef="#br0" timeOffset="14229.5132">14486 10641 0,'0'50'94,"0"-1"-78,0 26-1,0-26 1,25 1 0,-25-25-16,0 0 15</inkml:trace>
  <inkml:trace contextRef="#ctx0" brushRef="#br0" timeOffset="14718.8411">15478 10542 0,'0'25'63,"-25"49"-48,25-49 1,-24 0 0,-1 24-1,25-24 17</inkml:trace>
  <inkml:trace contextRef="#ctx0" brushRef="#br0" timeOffset="15101.0962">15379 10517 0,'25'0'47,"-25"25"-47,49 0 15,-24 0 17,25-1-17,-50 1 1,49-25 0,-24 0 15,0 0-16</inkml:trace>
  <inkml:trace contextRef="#ctx0" brushRef="#br0" timeOffset="15690.4891">15999 10468 0,'25'0'78,"0"0"-46,-25 24-1,0 26-15,0 0-1,0-1 1,0 1-1,0-25 1,0-1 0,0 1-1,24-25 17,1 0-1,0 0-16,49-25 1,1 1 0,-26 24-1,1-25 1,-25 0 0,0 25-1</inkml:trace>
  <inkml:trace contextRef="#ctx0" brushRef="#br0" timeOffset="16255.8688">17338 10393 0,'0'-25'31,"25"25"-15,0-24 31,49-1-31,1 0-1,74-25-15,-75 1 31,-24 24-31,-25 25 16</inkml:trace>
  <inkml:trace contextRef="#ctx0" brushRef="#br0" timeOffset="16639.1268">17760 10492 0,'50'-24'141</inkml:trace>
  <inkml:trace contextRef="#ctx0" brushRef="#br0" timeOffset="17367.6119">19149 9798 0,'25'0'140,"-25"49"-124,25 1 0,0-25-1,-25 0 1,0-1 0,0 1-1,0 0 1,0 0 15,24-25 16,1 0-16,0 0-15,0 0-1,0-25 1,-1 25 15,26-25-31,-50 0 16,50 1 0,-26 24 15,-24-25-16</inkml:trace>
  <inkml:trace contextRef="#ctx0" brushRef="#br0" timeOffset="19086.7623">14932 11435 0,'25'25'156,"-25"0"-141,0-1 1,0 1 31,25-25 109,0 0-93,0 0-48,-1 0 1,26 0 0,24 0-1,-24 0 1,-25 0-1,0 25 17,-1 25-1,-24-26-15,0 1-1,0 0 1,0 0-1,0 0-15,0-1 16,0 26 15,0-25 1,25-25 93,0 0-110,0-25 1,49 0-1,-49 0-15,0 25 16,0 0 15,-25-24-15,25 24 0,24-25-1</inkml:trace>
  <inkml:trace contextRef="#ctx0" brushRef="#br0" timeOffset="19637.1289">15825 11361 0,'25'0'16,"-50"24"31,-24 1-31,49 25-1,-25-1 1,0 26-1,0-1 1,1-24 0,-1-1-16,25-24 15,-25-25 1,0 25 0,25-50 46,0-24-46</inkml:trace>
  <inkml:trace contextRef="#ctx0" brushRef="#br0" timeOffset="19984.3666">15627 11485 0,'25'0'16,"0"0"15,-1 0 0,1 24 1,0-24-17,0 25 1,0-25 0,-1 0-1,1 0 1,0 25-1,0-25-15</inkml:trace>
  <inkml:trace contextRef="#ctx0" brushRef="#br0" timeOffset="20670.8198">16297 11212 0,'24'0'94,"1"0"-63,-25 25 0,0-1-31,0 1 16,0 0 0,25 25-1,-25-1 1,0 1 0,0-1-1,0-24 16,25-25 32,0 0-47,0 0-1,24 0 1,26 0-1,-75-25 1,24 25 0,1 0-1,-25-24 1</inkml:trace>
  <inkml:trace contextRef="#ctx0" brushRef="#br0" timeOffset="21255.2115">17438 10964 0,'24'-25'94,"1"25"-78,25-25-1,-25 0 1,0 25 0</inkml:trace>
  <inkml:trace contextRef="#ctx0" brushRef="#br0" timeOffset="21593.4357">17587 11038 0,'0'25'15,"24"-25"79,26 0-78</inkml:trace>
  <inkml:trace contextRef="#ctx0" brushRef="#br0" timeOffset="22491.0409">18802 10492 0,'0'25'62,"0"0"-46,0 0-1,0 0 1,0 24 0,0-24-1,25-25 17,0 0-17,-1 0 16,26 0 1,-25 0-1,-25-50-15,25 50-1,-25-24 1,24 24-1,1 0 79,-25 24-78,0 1-1,50 25 1</inkml:trace>
  <inkml:trace contextRef="#ctx0" brushRef="#br0" timeOffset="25572.3544">18380 9971 0,'0'50'63,"0"0"-48,25-25 1,-25 49 0,50 25-16,-26-49 15,1 49 1,25 50-1,-25 99 1,24-50 0,-49-74-1,25 0-15,0-49 16,-25-26 0,50 26-1,-26 24 1,-24 50-1,50 24 1,-25-24 0,0-74-16,-25-51 31,49 26 203,1-25-218,-25 25-16,-1-1 16,1 1-1,25-25 1,-25 49-1,24-24 1,1-1-16,-1 50 16,1-49-1,0 24 1,-1-24 0,-24 0-1,25-26 1,-50 1-1,24 0 1,1 0 0,-25 0-1,25-25-15,-25 24 16,25 1 0,0-25 15,0 0-16,-1 0 1,26 0 0,-25 0-1,0 0 32,24 0-31,-24 0-1,74-49 1,-49-1 0,-1-49-1,1 24-15,0 1 16,-26-25 0,1 49-1,0-24 1,0 24-1,-25 1 1,0-1 0,25-24-1,-25 24-15,0-25 16,0-98 15,0 49-31,0-25 16,0 75-1,0-1 1,0 1 0,0-1-1,0 1 1,0 24 0,0-24-1,-25 24-15,0 1 16,25-1-1,0 25 1,0-24 0,-25-1-1,0-24 1,1 49 0,24 0-16,-50 0 15,25 0 1,0 25-1,-74-49 1,50 24 0,-1-25-1,0 26 1,-24-26 0,49 25-16,-24-24 31,-51-26-31,75 26 15,-49-1 1,0 0 0,24 26-1,25-1 1,0 25 0,1 0-1,-1 0 1,0 0-1,0 0 1,-24 0 31,49-25 31</inkml:trace>
  <inkml:trace contextRef="#ctx0" brushRef="#br0" timeOffset="25812.515">19372 10170 0,'25'0'15,"0"0"1,0 0 31</inkml:trace>
  <inkml:trace contextRef="#ctx0" brushRef="#br0" timeOffset="27708.7846">19224 10170 0,'24'0'78,"1"-25"-62,0 25-1,0 0 1,49 0 0,-24 0-1,-1 0 1,1 0-16,-25-25 15,0 25 1,0 0 0,-1-24-1,26 24 1,-25 0 0,0-25-1,-1 0 1,-24-25-1,0 25 1,0-24 0,0-26-1,0 51 1,0-26 0,-24 25-1,-26 0 1,25 1-1,0-1 1,1 0-16,-26 25 16,25-25-1,0 0 1,0 25 0,1-49-1,-51 24 1,50 25-16,1-25 15,-26 25 1,0-25 0,1 25-1,-1 0 1,1 0 0,-1 0-16,25 0 15,0 0 1,1 0-1,-26 0 1,25 0 15,0 0-31,1 0 16,-1 50 15,-25-25-15,50 0-1,-49-1 1,24 1-16,0 25 16,0-25-1,25-1 1,-25-24 0,25 25 15,0 0 0,0 0-15,0 0-1,-24-25 1,24 24 0,0 1-1,-25 0-15,25 0 16,0 0-1,-25-25 17,25 24-17,0 1 17,-25-25 14,25 25-30,0 0 62,-25-25-62,0 25-1,1 24-15,-1-49 16,25 25 0,-25-25-1,25 25 17,0 0 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68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14233" y="1981864"/>
            <a:ext cx="11477767" cy="14983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</a:t>
            </a:r>
            <a:r>
              <a:rPr lang="en-US" sz="2800" dirty="0">
                <a:solidFill>
                  <a:srgbClr val="002060"/>
                </a:solidFill>
              </a:rPr>
              <a:t>a number from user and display table of that number in a file</a:t>
            </a:r>
            <a:r>
              <a:rPr lang="en-US" sz="2800" dirty="0" smtClean="0">
                <a:solidFill>
                  <a:srgbClr val="002060"/>
                </a:solidFill>
              </a:rPr>
              <a:t>. And find product of all result that come from table.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48760" y="2187720"/>
              <a:ext cx="6367320" cy="2509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9400" y="2178360"/>
                <a:ext cx="6386040" cy="25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98611" y="1553595"/>
            <a:ext cx="9144000" cy="447871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text file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Create table for that number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Write that table to text file as created in step1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Find product of all the results as come from table </a:t>
            </a:r>
          </a:p>
          <a:p>
            <a:pPr algn="l">
              <a:lnSpc>
                <a:spcPct val="150000"/>
              </a:lnSpc>
            </a:pPr>
            <a:r>
              <a:rPr lang="en-US" smtClean="0">
                <a:solidFill>
                  <a:srgbClr val="002060"/>
                </a:solidFill>
              </a:rPr>
              <a:t>Setp6: </a:t>
            </a:r>
            <a:r>
              <a:rPr lang="en-US" dirty="0" smtClean="0">
                <a:solidFill>
                  <a:srgbClr val="002060"/>
                </a:solidFill>
              </a:rPr>
              <a:t>Open the file to see output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58080" cy="15967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Web Application program in Python to delete any record from table.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4836</TotalTime>
  <Words>108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196</cp:revision>
  <dcterms:created xsi:type="dcterms:W3CDTF">2021-11-08T00:20:31Z</dcterms:created>
  <dcterms:modified xsi:type="dcterms:W3CDTF">2022-09-04T05:07:40Z</dcterms:modified>
</cp:coreProperties>
</file>