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5:15:32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29741 6995 0,'25'0'125,"49"0"-109,0 0 0,26 0-1,-1 0 1,-25 0 0,1 0-1,-26 0-15</inkml:trace>
  <inkml:trace contextRef="#ctx0" brushRef="#br0" timeOffset="3656.4453">7516 8260 0,'49'0'94,"-24"0"-79,0 0 1,49 0 0,-24 0-16,24 25 15,26-25 1,-1 0-1,0 0 1,25 0 0,-74 0-1,24 0 1,-49 0-16,0 0 16,0 0-1,-1 0 16</inkml:trace>
  <inkml:trace contextRef="#ctx0" brushRef="#br0" timeOffset="5035.3663">10840 8582 0,'49'0'109,"75"-24"-93,0-1-1,25 0 1,-50 0 0,-24 25-1,-1 0 1,-24 0-1,-25 0 1,-1 0 15,1 0 1</inkml:trace>
  <inkml:trace contextRef="#ctx0" brushRef="#br0" timeOffset="5983.0011">13196 8359 0,'0'-25'63,"25"25"-1,25 0-46,-1 0 0,1 0-1,24 0 1,1 0 0,-26 0-1,26 0 1,-26 0-1,1 0 1,-25 0 0,-1 0-16,1 0 31</inkml:trace>
  <inkml:trace contextRef="#ctx0" brushRef="#br0" timeOffset="7122.762">15180 8310 0,'75'0'109,"-26"0"-93,1 0-1,25 0-15,-1 0 31,50 0-31,-50 0 16,-24 0 0,0 0-1,-26 0 1,1 0 0</inkml:trace>
  <inkml:trace contextRef="#ctx0" brushRef="#br0" timeOffset="8229.5196">18728 8260 0,'24'0'94,"26"0"-78,-25 0 15,49 0-31,-24 0 16,24 0-1,1 0 1,-26 0 0,26 0-1,-51 0 1,1 0-16,0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</a:t>
            </a:r>
            <a:r>
              <a:rPr lang="en-US" sz="2800" dirty="0">
                <a:solidFill>
                  <a:srgbClr val="002060"/>
                </a:solidFill>
              </a:rPr>
              <a:t>10 number from </a:t>
            </a:r>
            <a:r>
              <a:rPr lang="en-US" sz="2800" dirty="0" smtClean="0">
                <a:solidFill>
                  <a:srgbClr val="002060"/>
                </a:solidFill>
              </a:rPr>
              <a:t>user to store in a list </a:t>
            </a:r>
            <a:r>
              <a:rPr lang="en-US" sz="2800" dirty="0">
                <a:solidFill>
                  <a:srgbClr val="002060"/>
                </a:solidFill>
              </a:rPr>
              <a:t>and </a:t>
            </a:r>
            <a:r>
              <a:rPr lang="en-US" sz="2800" dirty="0" smtClean="0">
                <a:solidFill>
                  <a:srgbClr val="002060"/>
                </a:solidFill>
              </a:rPr>
              <a:t>find</a:t>
            </a:r>
            <a:r>
              <a:rPr lang="en-US" sz="2800" dirty="0" smtClean="0">
                <a:solidFill>
                  <a:srgbClr val="002060"/>
                </a:solidFill>
              </a:rPr>
              <a:t> sum, product, min, max, last and </a:t>
            </a:r>
            <a:r>
              <a:rPr lang="en-US" sz="2800" dirty="0" smtClean="0">
                <a:solidFill>
                  <a:srgbClr val="002060"/>
                </a:solidFill>
              </a:rPr>
              <a:t>first from number.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Display each result in a file.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705760" y="2518200"/>
              <a:ext cx="8206560" cy="571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400" y="2508840"/>
                <a:ext cx="822528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text file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10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sum of that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Find product of that </a:t>
            </a:r>
            <a:r>
              <a:rPr lang="en-US" dirty="0" smtClean="0">
                <a:solidFill>
                  <a:srgbClr val="002060"/>
                </a:solidFill>
              </a:rPr>
              <a:t>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Find min and max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Find last and first element from number list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 </a:t>
            </a:r>
            <a:r>
              <a:rPr lang="en-US" dirty="0" smtClean="0">
                <a:solidFill>
                  <a:srgbClr val="002060"/>
                </a:solidFill>
              </a:rPr>
              <a:t>Display result in a text file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</a:t>
            </a:r>
            <a:r>
              <a:rPr lang="en-US" sz="2400" dirty="0" smtClean="0">
                <a:solidFill>
                  <a:srgbClr val="002060"/>
                </a:solidFill>
              </a:rPr>
              <a:t>remove a file.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109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191</cp:revision>
  <dcterms:created xsi:type="dcterms:W3CDTF">2021-11-08T00:20:31Z</dcterms:created>
  <dcterms:modified xsi:type="dcterms:W3CDTF">2022-09-04T05:23:07Z</dcterms:modified>
</cp:coreProperties>
</file>