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06:35:43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26417 6375 0,'0'25'110,"0"-1"-95,0 26-15,0 0 16,0-1 0,0 1-1,0-1 1,0-24 0,0 0-1,0 25 1,0-26-1,0 1-15,25-25 63,0 0-16,-1-25-32,1 1 17,0 24-32,0-50 15,24 25 1,1-24 0,-25 49-1,0-50 1,-1 25-1,26 0 1,-25 25 0,24-49-16,-24 24 15,0 25 1,25 0 0,-50-25-1,24 25 1,1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06:36:04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16222 6821 0,'25'25'62,"0"0"-46,-25 0 0,25 24-1,-1 1 1,1 0-1,25-26-15,-25-24 32,0 0 30,24-49-46,-24 24-1,0-49 1,0 49 0,24-25-1,-24 25 1,25 0 0,-26-24-1,1 49-15,0-50 16,0 25-1,24 1 1,1-1 15,-50 0-15,25 25-16,-25-25 31,25 25-15</inkml:trace>
  <inkml:trace contextRef="#ctx0" brushRef="#br0" timeOffset="9675.4688">13841 11956 0,'-25'0'78,"25"25"-15,0-1-48,0 1 1,25-25 0,0 0-1,-25 25 1,25-25 31,24 0 15,-24 0-46,49-50 0,75-49-16,50-25 15,-26 0 1,-24-25-1,198-123 1,-99 98 0,-99 75-1,-49-1 1,-1 51 0,-74 49-16,24-50 15,-24 50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Count Number Of Vowel In Words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510120" y="2295000"/>
              <a:ext cx="214560" cy="160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0760" y="2285640"/>
                <a:ext cx="233280" cy="17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06262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sentence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Set value of </a:t>
            </a:r>
            <a:r>
              <a:rPr lang="en-US" b="1" dirty="0" smtClean="0">
                <a:solidFill>
                  <a:srgbClr val="002060"/>
                </a:solidFill>
              </a:rPr>
              <a:t>vowel</a:t>
            </a:r>
            <a:r>
              <a:rPr lang="en-US" dirty="0" smtClean="0">
                <a:solidFill>
                  <a:srgbClr val="002060"/>
                </a:solidFill>
              </a:rPr>
              <a:t> variable to 0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Iterate user sentence to check individual character, whether it is vowel or not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 Increase a value to vowel variable at each iteration if there is vowel character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total number of vowel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73760" y="2366280"/>
              <a:ext cx="1125720" cy="1973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4400" y="2356920"/>
                <a:ext cx="1144440" cy="19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Count Number Of </a:t>
            </a:r>
            <a:r>
              <a:rPr lang="en-US" sz="2400" dirty="0" smtClean="0">
                <a:solidFill>
                  <a:srgbClr val="002060"/>
                </a:solidFill>
              </a:rPr>
              <a:t>Characters Other Than Vowel </a:t>
            </a:r>
            <a:r>
              <a:rPr lang="en-US" sz="2400" dirty="0">
                <a:solidFill>
                  <a:srgbClr val="002060"/>
                </a:solidFill>
              </a:rPr>
              <a:t>In </a:t>
            </a:r>
            <a:r>
              <a:rPr lang="en-US" sz="2400" dirty="0" smtClean="0">
                <a:solidFill>
                  <a:srgbClr val="002060"/>
                </a:solidFill>
              </a:rPr>
              <a:t>Words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4577</TotalTime>
  <Words>93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190</cp:revision>
  <dcterms:created xsi:type="dcterms:W3CDTF">2021-11-08T00:20:31Z</dcterms:created>
  <dcterms:modified xsi:type="dcterms:W3CDTF">2022-08-28T06:43:42Z</dcterms:modified>
</cp:coreProperties>
</file>