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8:52:4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23614 9178 0,'25'0'0,"0"0"16,-1 0-1,51 0 1,24 0-1,50 0 1,-25 0 0,0 0-1,-50 0-15,1 0 16,-1 0 0,-24 25-1,24-25 1,-24 0-1,49 0 1,25 0 0,-25 0-1,-24 0-15,-1 0 16,-49 0 0,25 0 15</inkml:trace>
  <inkml:trace contextRef="#ctx0" brushRef="#br0" timeOffset="18856.6089">7020 7764 0,'0'25'47,"0"24"-31,0 26 15,0-51-15,0 1 15,25-25-15,-25 25 15,24-25 16,1 0-32,0 0 1,25 0 0,123-74-1,26-26 1,-51 26 0,1-25-1,-50 0 1,50 24-1,-25 26 1,25-1-16,25-24 16,-100-1-1,1 50 1,-51 25 0,1-24-1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8:53:17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14089 0,'0'25'46,"0"0"-30,-25-1 0,25 51 15,0-26-15,0-24-16,0 0 15,0 0 1,0 0-1,25-25 17,0 0-1,99 0-15,75-124-1,148-25 1,25 0-1,-124 25 1,-74 50 0,-75 24-1,-74 25 1,-25 0-16,24 25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02:36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20712 9475 0,'-25'0'16,"25"25"31,0 25-32,0 24 1,0-49 0,0 25-1,25-26 1,-25 1 0,0 0-16,25-25 46,0 0 1,49-50-15,25-24-17,50-25 1,0 24-1,-25-24 1,-75 25 0,1 49-1,0 0 1,-26 25 0,1-25-16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4148" y="2713491"/>
            <a:ext cx="11477767" cy="16810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 Python Program to get 6 subject marks from the user and calculate total and average of that marks. And display to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527200" y="2580840"/>
              <a:ext cx="6545880" cy="73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7840" y="2571480"/>
                <a:ext cx="656460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272955" y="1485356"/>
            <a:ext cx="11696132" cy="4874501"/>
          </a:xfrm>
        </p:spPr>
        <p:txBody>
          <a:bodyPr numCol="2">
            <a:normAutofit fontScale="850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User </a:t>
            </a:r>
            <a:r>
              <a:rPr lang="en-US" dirty="0" smtClean="0">
                <a:solidFill>
                  <a:srgbClr val="002060"/>
                </a:solidFill>
              </a:rPr>
              <a:t>subject marks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</a:t>
            </a:r>
            <a:r>
              <a:rPr lang="en-US" dirty="0" smtClean="0">
                <a:solidFill>
                  <a:srgbClr val="002060"/>
                </a:solidFill>
              </a:rPr>
              <a:t>Find total and average of user marks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77160" y="4920120"/>
              <a:ext cx="598680" cy="25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7800" y="4910760"/>
                <a:ext cx="61740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011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69232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in </a:t>
            </a:r>
            <a:r>
              <a:rPr lang="en-US" sz="2400" dirty="0">
                <a:solidFill>
                  <a:srgbClr val="002060"/>
                </a:solidFill>
              </a:rPr>
              <a:t>Python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get 6 subject marks from the user and calculate total and average of that marks. And display to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47320" y="3321720"/>
              <a:ext cx="312840" cy="196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37960" y="3312360"/>
                <a:ext cx="33156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7212</TotalTime>
  <Words>147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220</cp:revision>
  <dcterms:created xsi:type="dcterms:W3CDTF">2021-11-08T00:20:31Z</dcterms:created>
  <dcterms:modified xsi:type="dcterms:W3CDTF">2022-09-05T09:02:46Z</dcterms:modified>
</cp:coreProperties>
</file>