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09:21:07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20241 8037 0,'49'0'94,"-24"0"-79,25 0-15,-1 0 16,26 0 0,24 0-1,0 0 1,50 0 0,-50 0-1,0 0-15,174 0 16,-99-25-1,-75 0 1,-25 25 0,-24 0-1,25 0-15,-26-25 16,1 25 0,-1 0-1,26 0 1,-26 0-1,-24 0 1,0 0-16,25 0 16,-26 0-1,1 0 1,0 0 0,0 0-1,0 0 1,-1 0-1</inkml:trace>
  <inkml:trace contextRef="#ctx0" brushRef="#br0" timeOffset="3670.6384">5953 9302 0,'0'0'0,"0"-25"16,25 25 46,0 0-46,49 0 15,-24 0-31,24 0 16,1 0-1,-1 0 1,0 0 0,-24 0-16,-25 0 15,49 0 1,-24 0 0,-1 25-1,1-25 1,0 25-1,-1-25 1,-24 0 15,0 0 16</inkml:trace>
  <inkml:trace contextRef="#ctx0" brushRef="#br0" timeOffset="25191.3392">19720 10368 0,'25'-24'16,"-1"24"15,26-25-15,24 25-1,-24 0 1,-25 0-16,0 0 16,-1 0 15,-24 25 0,0-1-15,0 1 15,0 0-15,0 0-1,0 0 1,0 24 0,0-24-1,0 49 1,0 1-1,0-26 1,-24 1-16,24-25 16,0 0-1,0-1 1,0 1 0,0 0 15,24-25 63,1 0-79,25 0 1,-1-25-1,1 25 1,-25 0 0</inkml:trace>
  <inkml:trace contextRef="#ctx0" brushRef="#br0" timeOffset="27157.3237">23589 10071 0,'25'0'141,"0"0"-110,0 0-15,-1 0-1,1 0 1,25 0-16,-1 0 31,-49 25 32,0-1-48,0 26 1,0-25-1,0 0 17,0-1 15,25-24 31,25 0-63,-25 25 1,24-25-16,-24 0 16,0 25-1,0-25 1,-25 25 31,25-25-32,-25 25 1,0-1 0,0 1 15,0 0-16,0 0 1,0 0 0,0-1 15,0 1 0,0 0-31,-25 0 31,0 0-15,-25-1 0,26-24-1,-1 0 1,-25 25 0,25-25-1,0 25-15,-24-25 16,24 0-1,0 0 1</inkml:trace>
  <inkml:trace contextRef="#ctx0" brushRef="#br0" timeOffset="29810.3875">20166 11757 0,'0'25'78,"0"99"-62,0-25 0,0-24-1,0-1-15,0-24 31,0-25-31,25 0 16,-25-1 0,25-24-1,0 0 1,-1 0 0,1 0-1,0 0 1,0 0-16,0 0 15,-1 0 1,1 0 0,-25-24-1,50-1 1,-50 0 0,25 25-1,-25-25 1,24 25-16,1-25 15,-25 0 1,25 25 15,-25 25 32,0 0-63,0 0 15,0 25 1,25-1 0,0 1-1,-25-1 1,0-24 0,0 25-1,0-25 1,24-1-16,-24 1 15,0 0 1,0 0 0,0 0-1,0-1 1,0 1 0,0 0 30,25 0-14</inkml:trace>
  <inkml:trace contextRef="#ctx0" brushRef="#br0" timeOffset="33504.9545">24309 11237 0,'-25'0'31,"0"0"-15,-25-25 0,1 25-1,24-25 1,0 25 0,-24 0-16,24 0 15,0 0 1,0 0 15,0 0-15,1 25 46,-1 0-46,25-1-1,0 1 17,0 0-17,0 0 1,0 24 15,0-24-31,0 25 31,0-25-15,25-25 0,-25 49-1,24-49 1,1 25 0,0-25-1,0 0 1,0 0 31,-1 0-47,1 0 47,0 0-32,0-25 1,0 25-16,-25-25 15,24 1 1,1-1 0,-25 0-1,25 0 1,-25 0 0,0 1-1,25-1-15,-25 0 31,25 25-15,-25-25 0,0 0 31,0 50 78,24 0-110,1 0-15,0 24 16,-25 1-1,0 0 1,25-26 0,0 1-1,-25 25 1,24 24 0,-24-49-1,0 0-15,0 24 16,0-24-1,0 0 1,0 0 0,0 49-1,25 1 1,-25-51 0,0 1-1,0 25 1</inkml:trace>
  <inkml:trace contextRef="#ctx0" brushRef="#br0" timeOffset="34378.0809">22275 12154 0,'0'0'0,"24"0"141,26-25-126,-25 25 1,0-24-16,49-1 16,-24 0-1,74 25 1,-75 0 0,1-25-1,0 0-15</inkml:trace>
  <inkml:trace contextRef="#ctx0" brushRef="#br0" timeOffset="35053.1901">22423 11832 0,'0'25'78,"0"24"-47,25-24-15,0 25-1,0-1 1,0 1 0,-1-25-16,-24 24 15,25-24 1,25 25 0,-50-1-1,25-24 1,-1-25-1,-24 25 1,0 0-16,25-25 16,-25 25 31</inkml:trace>
  <inkml:trace contextRef="#ctx0" brushRef="#br0" timeOffset="35821.7646">25722 11782 0,'0'-25'109,"25"1"-93,0 24 0,0-25-1,0 25 1,-1 0 31</inkml:trace>
  <inkml:trace contextRef="#ctx0" brushRef="#br0" timeOffset="36171.9988">25822 11981 0,'0'-25'109,"49"25"-93,-24-50-16</inkml:trace>
  <inkml:trace contextRef="#ctx0" brushRef="#br0" timeOffset="36930.5069">25871 11633 0,'25'0'63,"0"0"-17,25 0-30,-26 0 0,1 0-16,0 0 15,0 0 1,0 0 0,-1 0 15,-24 25-16,0 0 32,0 0-31,0 24 0,0-24 15,0 0 0,0 0 0</inkml:trace>
  <inkml:trace contextRef="#ctx0" brushRef="#br0" timeOffset="38491.0678">26640 11162 0,'25'0'94,"25"-25"-63,-26 0-31,26 1 15,0-1 1,-1 25 0,-24 0-1,0 0 1,0 0 0,-1 0-16,1 0 31,-25 25-16,0-1 1,0 26 0,0 0-1,0-25-15,0 24 16,0-24 0,0 49-1,0-49 1,0 0 15,0 0-31,0-50 78,0 0-62,0 0-1,0-24 1,50-26 0,0-24-1,-26 0 1,26 0 0,-25 49-16,-25 25 15,49-49 1,-24 24-1,0 25 17,-25 50 124,0 0-125,0 0-15,0 0-1,0-1 17,0 1-1,0 0-15,0 0-1,0 0 16,0-1-15,25 1 0,0-25-1,-25 25 1,24-25 0,1 25 15</inkml:trace>
  <inkml:trace contextRef="#ctx0" brushRef="#br0" timeOffset="40372.1115">27905 10790 0,'0'-25'15,"-25"0"16,1 25-15,-1 0 0,0-24-1,0-1 1,0 25-16,-24-25 16,24 0-1,0 0 1,-24 1-1,24-1 1,-25 0 0,1 0-16,-1 25 15,-49-49 1,49 24 0,-24 25-1,-1-25 1,1 25-1,24 0-15,25 0 16,-24 0 0,-1 0-1,1 0 1,-26 50 0,1-26-16,24 1 15,1 0 1,24 0-1,0 24 1,0-24 0,-24 25-1,-26-1-15,50-24 16,1 25 0,-26-1-1,25-24 1,0 25-1,1 24 1,-1 25-16,-25 1 16,1 24-1,24-25 1,0-25 0,25 1-1,0-26 1,0 26-16,0-1 15,0 1 1,50 24 0,-26-50-1,26 26 1,0-26 0,-1 1-16,-49-25 15,50 0 1,-25 0 15,-1-25-15,26 0-1,-25 0 1,0 0 0,49 0-1,25 0 1,0 0-16,-24 0 15,-26 0 1,1 0 0,-25 0-1,24 0 1,1-25 0,49-25-1,-49-24-15,49-1 16,-49 26-1,-1-1 1,-24-24 0,25 24-1,-25-24 1,74-50-16,-25 0 16,-49 49-1,25 1 1,-26 24-1,-24 1 1,0-26-16,0 1 16,0 24-1,0 0 1,25 26 0,-25-1-1,0-25 1,0 25-1,0 1 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09:21:58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9723 14337 0,'0'25'78,"0"0"-63,0 0 17,0-1-17,25-24 1,0 0 0,25 0-1,-1 0 1,-24 0-1,49-24 1,-49-1 0,25-25-16,24 25 15,-24-24 1,24-1 0,1 0-1,-26 26 1,-24-1-1,0 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09:32:01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9302 8731 0,'0'50'125,"25"-50"-109,-25 25-16,24 24 16,1-24-1,-25 0 1,25 0-1,-25-1 1,25-24-16,-25 25 16,25-25 15,-1 0-15,1 0 15,0 0-31,25-25 15,-1 1 1,75-51 0,25-24-1,99 0 1,-74 24 0,-100 26-1,-49 24 1,25 0-1,-26 25-15,1-25 16,0 25 15,0 0 1,-25-24-1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21124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Web Application in Python To Get 2 Number From The User, Find Their Square, And Add Both Result, Finally Find Cube Of Result And Display To User.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43080" y="2866320"/>
              <a:ext cx="7903080" cy="1715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3720" y="2856960"/>
                <a:ext cx="7921800" cy="17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9558" y="1403470"/>
            <a:ext cx="11095630" cy="4792614"/>
          </a:xfrm>
        </p:spPr>
        <p:txBody>
          <a:bodyPr numCol="2">
            <a:normAutofit fontScale="85000"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Step6: Create Form </a:t>
            </a:r>
            <a:r>
              <a:rPr lang="en-US" dirty="0" smtClean="0">
                <a:solidFill>
                  <a:srgbClr val="002060"/>
                </a:solidFill>
              </a:rPr>
              <a:t>to get two number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Step7: Write view for HTML file in views.py</a:t>
            </a: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Step8: </a:t>
            </a:r>
            <a:r>
              <a:rPr lang="en-US" dirty="0" smtClean="0">
                <a:solidFill>
                  <a:srgbClr val="002060"/>
                </a:solidFill>
              </a:rPr>
              <a:t>Find Square of two number</a:t>
            </a:r>
          </a:p>
          <a:p>
            <a:pPr lvl="0"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Step9: Add </a:t>
            </a:r>
            <a:r>
              <a:rPr lang="en-US" dirty="0">
                <a:solidFill>
                  <a:srgbClr val="002060"/>
                </a:solidFill>
              </a:rPr>
              <a:t>Both </a:t>
            </a:r>
            <a:r>
              <a:rPr lang="en-US" dirty="0" smtClean="0">
                <a:solidFill>
                  <a:srgbClr val="002060"/>
                </a:solidFill>
              </a:rPr>
              <a:t>Square Result</a:t>
            </a:r>
          </a:p>
          <a:p>
            <a:pPr lvl="0"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Step10: Find </a:t>
            </a:r>
            <a:r>
              <a:rPr lang="en-US" dirty="0">
                <a:solidFill>
                  <a:srgbClr val="002060"/>
                </a:solidFill>
              </a:rPr>
              <a:t>Cube Of Result </a:t>
            </a:r>
            <a:endParaRPr lang="en-US" dirty="0" smtClean="0">
              <a:solidFill>
                <a:srgbClr val="002060"/>
              </a:solidFill>
            </a:endParaRPr>
          </a:p>
          <a:p>
            <a:pPr lvl="0"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Step9</a:t>
            </a:r>
            <a:r>
              <a:rPr lang="en-US" dirty="0">
                <a:solidFill>
                  <a:srgbClr val="002060"/>
                </a:solidFill>
              </a:rPr>
              <a:t>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b="1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00280" y="5081040"/>
              <a:ext cx="250560" cy="116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0920" y="5071680"/>
                <a:ext cx="26928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4057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</a:t>
            </a:r>
            <a:r>
              <a:rPr lang="en-US" sz="2400" dirty="0" smtClean="0">
                <a:solidFill>
                  <a:srgbClr val="002060"/>
                </a:solidFill>
              </a:rPr>
              <a:t>Desktop Application </a:t>
            </a:r>
            <a:r>
              <a:rPr lang="en-US" sz="2400" dirty="0">
                <a:solidFill>
                  <a:srgbClr val="002060"/>
                </a:solidFill>
              </a:rPr>
              <a:t>in Python To Get 2 Number From The User, Find Their Square, And Add Both Result, Finally Find Cube Of Result And Display To User.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48720" y="3036240"/>
              <a:ext cx="455760" cy="196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9360" y="3026880"/>
                <a:ext cx="47448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6087</TotalTime>
  <Words>164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204</cp:revision>
  <dcterms:created xsi:type="dcterms:W3CDTF">2021-11-08T00:20:31Z</dcterms:created>
  <dcterms:modified xsi:type="dcterms:W3CDTF">2022-09-05T09:32:04Z</dcterms:modified>
</cp:coreProperties>
</file>