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09:34:47.2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25375 9947 0,'0'24'47,"-25"1"-16,25 0-15,0 25 0,0-25-1,0 24 1,0 1-1,0-25 1,0-1 0,0 26-1,0-25 17,0 0-17,25-25 1,25 0-1,-1 0 1,1 0 15,-25 0 1,0 0-32,-1 0 15,-24-25 1,25 0-1,0 25 1,0-50 0,0 50-1,-25-24 1,0 73 62,-25-24-62,25 0-1,0 0 1,0-1 0,0 1-1,0 25-15,0-1 16,0 26-1,0-26 1,0-24 0,0 25-1</inkml:trace>
  <inkml:trace contextRef="#ctx0" brushRef="#br0" timeOffset="492.3316">25995 10393 0,'0'0'0,"25"0"16,-25-25 46,25 25-46,0 0 0,0 0-16,24 0 15,-24 0 1,25 0-1,24-24 1,-24 24 0,-1 0-1,-24-25 1,0 25 0,0 0 15</inkml:trace>
  <inkml:trace contextRef="#ctx0" brushRef="#br0" timeOffset="1419.5904">26343 10120 0,'24'0'31,"1"0"-15,25 0 15,-25 0 0,-1 25 0,1-25-15,0 25-16,0-25 16,0 25-1,-1-25 1,1 25-1,0-25 1,25 24 0,-26 1 15,-24 0 31,0 0-15,-24 0-15,-1-1-17,25 1 16,-25 0-15,0 0 0,0 0-1,25-1 1,-24 1 0,24 0-1,-25-25 1,25 25-1,-25-25 1</inkml:trace>
  <inkml:trace contextRef="#ctx0" brushRef="#br0" timeOffset="3322.4695">28129 9773 0,'0'25'94,"0"0"-78,0-1-16,0 1 15,0 0 1,0 25 0,0-1-1,0 1 1,0 0-1,0-1 1,24 1-16,-24-1 16,25 1-1,0-25 1,-25 0 0,25-25-1,0 0 1,-1 0-1,1 0 17,0 0-1,-25-50-15,50 0-16,-26 50 15,1-49 1,25 24-1,-50 0 1,25 25 15,-1 50 47,1-25-62,0 24 0,0 50-16,24-24 15,-24-26 1,-25 1 0,0-25-1,25 24 1,0-24-1</inkml:trace>
  <inkml:trace contextRef="#ctx0" brushRef="#br0" timeOffset="4115.9974">29046 10393 0,'25'-25'78,"-25"1"-62,25 24-1,25-25 1,-26 0 0,1 25-16,25-25 15,-25 25 1,-1-25-1,1 25 17,0 0-1,0-24 0</inkml:trace>
  <inkml:trace contextRef="#ctx0" brushRef="#br0" timeOffset="4883.8007">29170 10170 0,'0'25'140,"25"0"-124,-25 24-1,50 26-15,-25-26 16,-25-24 0,24 25-1,1-1 1,-25-24 0,25 25-16,0-50 15,-25 24 16</inkml:trace>
  <inkml:trace contextRef="#ctx0" brushRef="#br0" timeOffset="8154.6704">29766 9773 0,'24'0'157,"1"0"-126,0 0-16,0 0 1,24 0 15,1 0-15,-25 0 0,0 0-1,-1 0 32,-24 25-16,25 0-15,-25-1 15,0 1 0,0 0-15,0 0 0,0 0 15,-25-1 0,25 1 0,-24 25 1,-1-50-17,25 25-15,0 0 32,0-1-17,-25-24 1,25 25 15,0 0-15,0 0-1,0 0 1,0-1 0,0 1-1,0 0 1,-25 0 15,25 0 0,0-1-31,0 1 32,0 0 77,25-25-31,-25-25-62,25-24 15,24 24-15,-24 25 15,0 0 0,0 0-15,0 0-1,-1 0 17,1 0-1,0 0-16,0 0 1,0 0-16,0-25 16,-1 25-1,1 0 17,0 0-1</inkml:trace>
  <inkml:trace contextRef="#ctx0" brushRef="#br0" timeOffset="12175.5024">32196 9475 0,'-49'0'62,"-1"25"-46,-24 0-1,-25-25 1,-25 50-16,49-26 16,1 1-1,-1 0 1,1 49-1,-25-24 1,0 0 0,24-1-1,-49 1 1,74-25-16,1 24 16,24-49-1,-25 50 1,26-50-1,-1 0 1</inkml:trace>
  <inkml:trace contextRef="#ctx0" brushRef="#br0" timeOffset="13532.5411">30931 9823 0,'0'24'93,"-24"1"-77,24 0 0,-25 25-1,0-26 1,25 26 15,-25-50-15,25 25-1,-25-25-15,25 25 16,0 0 109,0-1-94,25-24-15,-25 25 0,25-25-1,-25 25-15,25-25 16,-25 25-1,25 0 17,-1-25-17,1 0 32,0 0 78,0 0-78,0 0-16,-25 24-15,24-24 0,26 0-1,-50 25 16,25-25-31,-25 25 63</inkml:trace>
  <inkml:trace contextRef="#ctx0" brushRef="#br0" timeOffset="15860.1155">30287 10914 0,'0'25'94,"0"0"-79,-25-1 1,25 51-16,0-1 16,0-49-1,0 25 1,0-1-1,0-24 1,0 25 0,0-25-1,0-1-15,0 1 32,0 25-17,0-25 16,0-1-15,0 1 0,0 0-1,0 0 17,25 0-1,-25-1-16,24-24 1,1 0 0,0 0 46,0 0-46,0 0-1,-1 0 17,26-49-32,-25 49 15,24-50 1,-24 50 0,25-74-1,-25 49 1,-25 0-1,0 0 48,-50 25-16,25 0-32,0 0 1,1 0 0,-26 0-1,25 0 1,0 0-16,1 0 16,-26 0-1,50 25 1,-25-25-1,0 25 1,1-25-16,24 25 16</inkml:trace>
  <inkml:trace contextRef="#ctx0" brushRef="#br0" timeOffset="20782.8496">18132 11658 0,'0'0'0,"25"0"16,0-25 15,0 25-15,-25-24-16,-50 24 156,0 24-156,1-24 16,-26 25-1,26 25 1,-1-50 0,1 25-1,-1-1 1,25 1-1,-24-25 1,24 25-16,25 0 16,-25 0 15,25-1 31,0 1 95,0 25-142,0-25 1,0 24 0,0-24-1,0 0 1,0 0-1,0-1 1,0 1-16,0 0 47,25-25-16,0 0 16,-1 0-16,1-25-15,-25 0 15,25 1-15,0 24 15,0 0-15,-1 0-1,1 0 1,0 0 0,0 0 15,0 0-16,-1 0 17,1 0-17,0 49 17,0-24-1,-25 0-16,0 0 1,25-25 0,-25 25-1,24-1 1,-24 1-16,0 0 16,0 0 15,0 0-16,0-1 1,0 1 15,0 0 16,0 0-16,-24-25-15,-1 0 0,0 0-1,0 0 17,0 0-17,1 0 16,-1 0-15,0 0 31,0 0-16</inkml:trace>
  <inkml:trace contextRef="#ctx0" brushRef="#br0" timeOffset="21380.9409">18430 12129 0,'0'0'15,"0"-24"-15,25 24 47,-1-25-31,1 25-1,0-25 1,0 25 0,25-25-16,-26 0 15,1 25 1,0-24-1,0 24 1,24-25 0,-24 25-1,-25-25 1,25 25 0,0 0-1</inkml:trace>
  <inkml:trace contextRef="#ctx0" brushRef="#br0" timeOffset="21951.3188">18703 12179 0,'25'0'188,"-1"-25"-172,1 25-1,25-25 16,-50 1-31,25 24 16,-1-25 15</inkml:trace>
  <inkml:trace contextRef="#ctx0" brushRef="#br0" timeOffset="22886.5434">18827 11757 0,'25'0'78,"-1"0"-47,26 25-15,-25-25-1,0 25 1,24-25 0,-24 0-16,0 25 15,24 0 1,-24-25 0,0 0-1,-25 24 1,25 1-1,-25 0 64,0 0-64,0 0-15,0-1 31,-25-24-15,25 25 0,-25 0-1,25 0 1,0 0-16,-25-1 16,25 1-1,0 25 1,0-25 15,0 0-31,0-1 16,0 1-1</inkml:trace>
  <inkml:trace contextRef="#ctx0" brushRef="#br0" timeOffset="24773.4153">20017 11187 0,'-24'0'62,"-1"0"-46,0 25-16,0 0 16,0 24-1,1-24 1,-1 0 0,0-25-1,0 25 1,0-25 15,1 0 0,24 24 110,24 1-110,-24 0-31,0 0 31,25 0-15,-25-1 0,25-24-1,-25 25 1,25-25 31,0 0 0,-1 0-47,1 0 15,0 0 1,-25-25 0,50 25-1,-26 0 32,1 0-16,0 0 1,0 0-17,0 25 16,-25 0 16,24-25-31,-24 25 15,0 0 32,0-1-32,-24 1 31,-1-25-46</inkml:trace>
  <inkml:trace contextRef="#ctx0" brushRef="#br0" timeOffset="25164.7861">20389 11336 0,'0'0'0,"25"-25"63,25 25-17,49-74-30</inkml:trace>
  <inkml:trace contextRef="#ctx0" brushRef="#br0" timeOffset="26052.3862">20464 11137 0,'25'25'156,"-1"0"-140,-24 25-1,0-26 17,25-24-17,-25 25 1,0 0-16,25-25 16,-25 25 30,25-25-14</inkml:trace>
  <inkml:trace contextRef="#ctx0" brushRef="#br0" timeOffset="27459.3215">20737 10939 0,'0'-25'15,"25"25"48,-1 0-1,1 0-30,0 0-1,0 0 0,0 25-15,24 24-16,-49 1 15,25 0 1,0-26 0,-25 26-1,0-25 16,0 0-15,0 0 0,0-1-1,0 1 17,0 0-17,0 0 1,0 0-1,25-25 79,-1 0-78,1 0 15,0-25-15,0 0-16,0 0 15,-25 0 1,24 1 15,1 24-15,0-25 15,0 25 0</inkml:trace>
  <inkml:trace contextRef="#ctx0" brushRef="#br0" timeOffset="27743.511">21481 10864 0,'25'0'78</inkml:trace>
  <inkml:trace contextRef="#ctx0" brushRef="#br0" timeOffset="29298.5547">21977 10021 0,'-25'0'94,"25"50"-79,-49-50 1,24 25-1,0-1 1,0-24-16,0 25 16,1-25-1,-1 50-15,0-50 32,25 25-17,0-1 95,0 1-95,0 0 1,0 0 15,0 0-31,25-25 16,-25 24-1,0 1 17,25-25-17,-25 25 1,0 0-16,24-25 31,1 0 0,0 0-15,0 0 15,0-25 0,-1 25 16,1 0-15,0 0-17,0 0 1,0 0-1,-1 0 1,-24 25 15,25 0 1,-25-1-1,25 26-16,-25-25 17,25 0-32,-25-1 47,0 1 62,-25-25-93,25 25 15,-25-25-16,0 0 17,1 0-1,-1 0 63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09:35:27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24284 4490 0,'0'24'78,"0"26"-62,0 0-1,0-1 1,0-24 0,0 0-16,0 24 15,0-24 16,25-25-15,-1 0 0,1 0 15,25-49 0,-1-1-15,100-49-1,99 0 1,-74-25-16,-25 24 16,-100 100-1,1-49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09:42:59.3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25350 9500 0,'0'0'0,"0"25"94,0 0-78,25 24 15,-25-24 0,25-25-15,0 0 46,49-49-46,249-150 0,-75-24-1,-50 99-15,-99 25 16,1 49 0,-76 0-1,1 50 1,0-24-1</inkml:trace>
  <inkml:trace contextRef="#ctx0" brushRef="#br0" timeOffset="3658.8136">22969 11584 0,'25'0'16,"25"0"0,24 0-1,50 0-15,174 0 16,-50 0 0,99 0-1,-99 0 1,-74-25-1,-50 25 1,24 0 0,-48 0-1,-26 0-15,25 0 16,1 0 0,-26-25-1,-24 25 1,-1 0-1,-24 0 32</inkml:trace>
  <inkml:trace contextRef="#ctx0" brushRef="#br0" timeOffset="6829.939">13742 12750 0,'49'0'63,"75"0"-48,75 0 1,347 0 0,272 0-1,-198 49 1,-99 50-16,-74-49 16,-75 0-1,-124-50 1,-75 0-1,-98 0 1,-50 0 0,-1 0-1,-24-25 267,0 0-251,25 25-16</inkml:trace>
  <inkml:trace contextRef="#ctx0" brushRef="#br0" timeOffset="7069.6392">18008 12948 0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73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0"/>
            <a:ext cx="11477767" cy="230353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Web application in Python </a:t>
            </a:r>
            <a:r>
              <a:rPr lang="en-US" sz="2800" dirty="0" smtClean="0">
                <a:solidFill>
                  <a:srgbClr val="002060"/>
                </a:solidFill>
              </a:rPr>
              <a:t>To </a:t>
            </a:r>
            <a:r>
              <a:rPr lang="en-US" sz="2800" dirty="0">
                <a:solidFill>
                  <a:srgbClr val="002060"/>
                </a:solidFill>
              </a:rPr>
              <a:t>Get A Number From User, The System Should Add Auto Increment To That Number. Half Of User Entered Number Should Be </a:t>
            </a:r>
            <a:r>
              <a:rPr lang="en-US" sz="2800" dirty="0" smtClean="0">
                <a:solidFill>
                  <a:srgbClr val="002060"/>
                </a:solidFill>
              </a:rPr>
              <a:t>Incremented.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357960" y="3411000"/>
              <a:ext cx="5232960" cy="1081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8600" y="3401640"/>
                <a:ext cx="5251680" cy="109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668740" y="1526299"/>
            <a:ext cx="10986448" cy="4847206"/>
          </a:xfrm>
        </p:spPr>
        <p:txBody>
          <a:bodyPr numCol="2"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sz="1800" dirty="0">
                <a:solidFill>
                  <a:srgbClr val="002060"/>
                </a:solidFill>
              </a:rPr>
              <a:t>Step1: Install Python </a:t>
            </a:r>
            <a:r>
              <a:rPr lang="en-US" sz="1800" dirty="0" err="1">
                <a:solidFill>
                  <a:srgbClr val="002060"/>
                </a:solidFill>
              </a:rPr>
              <a:t>Django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800" dirty="0" smtClean="0">
                <a:solidFill>
                  <a:srgbClr val="002060"/>
                </a:solidFill>
              </a:rPr>
              <a:t>Library</a:t>
            </a:r>
          </a:p>
          <a:p>
            <a:pPr algn="l">
              <a:lnSpc>
                <a:spcPct val="17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7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Step3: Create Application And Include In </a:t>
            </a:r>
            <a:r>
              <a:rPr lang="en-US" sz="1800" dirty="0" err="1" smtClean="0">
                <a:solidFill>
                  <a:srgbClr val="002060"/>
                </a:solidFill>
              </a:rPr>
              <a:t>Settings.Py</a:t>
            </a:r>
            <a:r>
              <a:rPr lang="en-US" sz="1800" dirty="0" smtClean="0">
                <a:solidFill>
                  <a:srgbClr val="002060"/>
                </a:solidFill>
              </a:rPr>
              <a:t> File In </a:t>
            </a:r>
            <a:r>
              <a:rPr lang="en-US" sz="1800" dirty="0" err="1" smtClean="0">
                <a:solidFill>
                  <a:srgbClr val="002060"/>
                </a:solidFill>
              </a:rPr>
              <a:t>Django</a:t>
            </a:r>
            <a:r>
              <a:rPr lang="en-US" sz="1800" dirty="0" smtClean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7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7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Step5: Create HTML File In Application Template</a:t>
            </a:r>
          </a:p>
          <a:p>
            <a:pPr algn="l">
              <a:lnSpc>
                <a:spcPct val="170000"/>
              </a:lnSpc>
            </a:pPr>
            <a:endParaRPr lang="en-US" sz="1800" dirty="0" smtClean="0">
              <a:solidFill>
                <a:srgbClr val="002060"/>
              </a:solidFill>
            </a:endParaRPr>
          </a:p>
          <a:p>
            <a:pPr algn="l">
              <a:lnSpc>
                <a:spcPct val="170000"/>
              </a:lnSpc>
            </a:pPr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70000"/>
              </a:lnSpc>
            </a:pPr>
            <a:endParaRPr lang="en-US" sz="1800" dirty="0" smtClean="0">
              <a:solidFill>
                <a:srgbClr val="002060"/>
              </a:solidFill>
            </a:endParaRPr>
          </a:p>
          <a:p>
            <a:pPr algn="l">
              <a:lnSpc>
                <a:spcPct val="17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Step6: Create Form to get a number </a:t>
            </a:r>
          </a:p>
          <a:p>
            <a:pPr algn="l">
              <a:lnSpc>
                <a:spcPct val="17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Step7: Write view for HTML file in views.py</a:t>
            </a:r>
          </a:p>
          <a:p>
            <a:pPr lvl="0" algn="l">
              <a:lnSpc>
                <a:spcPct val="17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Step8: Add half of user entered number to that</a:t>
            </a:r>
          </a:p>
          <a:p>
            <a:pPr lvl="0" algn="l">
              <a:lnSpc>
                <a:spcPct val="17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Step9: Write URL for Home view in urls.py</a:t>
            </a:r>
          </a:p>
          <a:p>
            <a:pPr algn="l">
              <a:lnSpc>
                <a:spcPct val="170000"/>
              </a:lnSpc>
            </a:pPr>
            <a:r>
              <a:rPr lang="en-US" sz="1800" dirty="0" smtClean="0">
                <a:solidFill>
                  <a:srgbClr val="002060"/>
                </a:solidFill>
              </a:rPr>
              <a:t>Step10</a:t>
            </a:r>
            <a:r>
              <a:rPr lang="en-US" sz="1800" dirty="0">
                <a:solidFill>
                  <a:srgbClr val="002060"/>
                </a:solidFill>
              </a:rPr>
              <a:t>: Display Result to User</a:t>
            </a:r>
          </a:p>
          <a:p>
            <a:pPr algn="l">
              <a:lnSpc>
                <a:spcPct val="170000"/>
              </a:lnSpc>
            </a:pPr>
            <a:r>
              <a:rPr lang="en-US" sz="1800" b="1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1800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742240" y="1518120"/>
              <a:ext cx="357480" cy="205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2880" y="1508760"/>
                <a:ext cx="376200" cy="22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96527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</a:t>
            </a:r>
            <a:r>
              <a:rPr lang="en-US" sz="2400" dirty="0" smtClean="0">
                <a:solidFill>
                  <a:srgbClr val="002060"/>
                </a:solidFill>
              </a:rPr>
              <a:t>Desktop application </a:t>
            </a:r>
            <a:r>
              <a:rPr lang="en-US" sz="2400" dirty="0">
                <a:solidFill>
                  <a:srgbClr val="002060"/>
                </a:solidFill>
              </a:rPr>
              <a:t>in Python Program To Get A Number From User, The System Should Add Auto Increment To That Number. Half Of User Entered Number Should Be Incremented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947120" y="3170160"/>
              <a:ext cx="4608000" cy="15094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7760" y="3160800"/>
                <a:ext cx="4626720" cy="152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6170</TotalTime>
  <Words>154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200</cp:revision>
  <dcterms:created xsi:type="dcterms:W3CDTF">2021-11-08T00:20:31Z</dcterms:created>
  <dcterms:modified xsi:type="dcterms:W3CDTF">2022-09-05T09:43:12Z</dcterms:modified>
</cp:coreProperties>
</file>