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0:09:08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10269 8682 0,'25'0'79,"0"0"-64,24 0-15,1 0 16,49 0-1,0 0 1,-24 0 0,-50 0-1,24 0 1,-24 0 15</inkml:trace>
  <inkml:trace contextRef="#ctx0" brushRef="#br0" timeOffset="1240.0447">12502 8905 0,'24'0'78,"1"0"-63,25 0 1,24 0 0,25 0-1,-24 0 1,-26 0 0,1 0-16,0 0 15,-1 0 1,26 0-1,-1 0 1,1 0 0,-1 0-16,-24 0 15,-26 0 1,1 0 0,25 0 15,-25 0 16</inkml:trace>
  <inkml:trace contextRef="#ctx0" brushRef="#br0" timeOffset="10596.8484">22275 6127 0,'0'25'47,"0"-1"-16,0 26-16,0 0-15,0-26 16,0 1 0,0 0-1,0 0 1,24 0 15,1-25 16,-25 24-16,0 1 63,0 0-78,25-25 31,-25 25-32,0 0 16,25-25-15,0 0 31,-1 0-31,1 0-1,25 0 1,-1 0 15,1 0-15,0 0-16,123-75 15,-24 26 1,-74 24 0,-26 0-1,-24 0 1,0 25-1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0:09:41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11336 15081 0,'0'50'78,"0"-25"-47,0 24-31,0-24 16,0 0 0,0 24-1,0-24 17,0 0-17,25-25 1,-1 0 46,1 0-62,25 0 16,74-50 0,-50 1-1,-24-1 1,-1 50-1,26-25 1,-50 25-16,-1-24 16,1 24 15,0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0:18:27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8086 9103 0,'0'50'109,"0"-25"-109,0 0 16,0-1 0,0 26-1,25-50 1,-25 50 0,0-26 15,25 1-16,0-25 95,0 0-95,-1 0 1,26 0 0,-25-25-16,24 1 15,-49-1 1,25 25 0,25-25-1,-25 0 1,-1 25-1,1-25 1,0 25-16,0-24 16,0-1-1,-1 25 1,1-25 0,0 0-1,0 25 1,-25-25-1,49 25-15,-24 0 32,0 0-17,0-24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74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14233" y="1981864"/>
            <a:ext cx="11477767" cy="14983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</a:t>
            </a:r>
            <a:r>
              <a:rPr lang="en-US" sz="2800" dirty="0" smtClean="0">
                <a:solidFill>
                  <a:srgbClr val="002060"/>
                </a:solidFill>
              </a:rPr>
              <a:t>a </a:t>
            </a:r>
            <a:r>
              <a:rPr lang="en-US" sz="2800" dirty="0">
                <a:solidFill>
                  <a:srgbClr val="002060"/>
                </a:solidFill>
              </a:rPr>
              <a:t>Web application in </a:t>
            </a:r>
            <a:r>
              <a:rPr lang="en-US" sz="2800" dirty="0" smtClean="0">
                <a:solidFill>
                  <a:srgbClr val="002060"/>
                </a:solidFill>
              </a:rPr>
              <a:t>Python </a:t>
            </a:r>
            <a:r>
              <a:rPr lang="en-US" sz="2800" dirty="0">
                <a:solidFill>
                  <a:srgbClr val="002060"/>
                </a:solidFill>
              </a:rPr>
              <a:t>To Find Acceleration Of An Object Having Velocity </a:t>
            </a:r>
            <a:r>
              <a:rPr lang="en-US" sz="2800" dirty="0" smtClean="0">
                <a:solidFill>
                  <a:srgbClr val="002060"/>
                </a:solidFill>
              </a:rPr>
              <a:t>(v) </a:t>
            </a:r>
            <a:r>
              <a:rPr lang="en-US" sz="2800" dirty="0">
                <a:solidFill>
                  <a:srgbClr val="002060"/>
                </a:solidFill>
              </a:rPr>
              <a:t>in </a:t>
            </a:r>
            <a:r>
              <a:rPr lang="en-US" sz="2800" dirty="0" smtClean="0">
                <a:solidFill>
                  <a:srgbClr val="002060"/>
                </a:solidFill>
              </a:rPr>
              <a:t>(t) </a:t>
            </a:r>
            <a:r>
              <a:rPr lang="en-US" sz="2800" dirty="0">
                <a:solidFill>
                  <a:srgbClr val="002060"/>
                </a:solidFill>
              </a:rPr>
              <a:t>Time. </a:t>
            </a:r>
            <a:r>
              <a:rPr lang="en-US" sz="2800" dirty="0" smtClean="0">
                <a:solidFill>
                  <a:srgbClr val="002060"/>
                </a:solidFill>
              </a:rPr>
              <a:t>Display unit with Acceleration as </a:t>
            </a:r>
            <a:r>
              <a:rPr lang="en-US" sz="2800" dirty="0">
                <a:solidFill>
                  <a:srgbClr val="002060"/>
                </a:solidFill>
              </a:rPr>
              <a:t>m/s</a:t>
            </a:r>
            <a:r>
              <a:rPr lang="en-US" sz="2800" baseline="30000" dirty="0">
                <a:solidFill>
                  <a:srgbClr val="002060"/>
                </a:solidFill>
              </a:rPr>
              <a:t>2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96840" y="2205720"/>
              <a:ext cx="4635000" cy="1000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7480" y="2196360"/>
                <a:ext cx="4653720" cy="10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709684" y="1430766"/>
            <a:ext cx="10768083" cy="4833556"/>
          </a:xfrm>
        </p:spPr>
        <p:txBody>
          <a:bodyPr numCol="2"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Step1: Install Python </a:t>
            </a:r>
            <a:r>
              <a:rPr lang="en-US" sz="2100" dirty="0" err="1">
                <a:solidFill>
                  <a:srgbClr val="002060"/>
                </a:solidFill>
              </a:rPr>
              <a:t>Django</a:t>
            </a:r>
            <a:r>
              <a:rPr lang="en-US" sz="2100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Step3: Create Application And Include In </a:t>
            </a:r>
            <a:r>
              <a:rPr lang="en-US" sz="2100" dirty="0" err="1">
                <a:solidFill>
                  <a:srgbClr val="002060"/>
                </a:solidFill>
              </a:rPr>
              <a:t>Settings.Py</a:t>
            </a:r>
            <a:r>
              <a:rPr lang="en-US" sz="2100" dirty="0">
                <a:solidFill>
                  <a:srgbClr val="002060"/>
                </a:solidFill>
              </a:rPr>
              <a:t> File In </a:t>
            </a:r>
            <a:r>
              <a:rPr lang="en-US" sz="2100" dirty="0" err="1">
                <a:solidFill>
                  <a:srgbClr val="002060"/>
                </a:solidFill>
              </a:rPr>
              <a:t>Django</a:t>
            </a:r>
            <a:r>
              <a:rPr lang="en-US" sz="2100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Step5: Create HTML File In Application Template</a:t>
            </a:r>
          </a:p>
          <a:p>
            <a:pPr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Step6: Create Form to get </a:t>
            </a:r>
            <a:r>
              <a:rPr lang="en-US" sz="2100" dirty="0" smtClean="0">
                <a:solidFill>
                  <a:srgbClr val="002060"/>
                </a:solidFill>
              </a:rPr>
              <a:t>velocity and time of an object.</a:t>
            </a:r>
            <a:endParaRPr lang="en-US" sz="2100" dirty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Step7: Write view for HTML file in views.py</a:t>
            </a:r>
          </a:p>
          <a:p>
            <a:pPr lvl="0"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Step8</a:t>
            </a:r>
            <a:r>
              <a:rPr lang="en-US" sz="2100" dirty="0" smtClean="0">
                <a:solidFill>
                  <a:srgbClr val="002060"/>
                </a:solidFill>
              </a:rPr>
              <a:t>: Find Acceleration of an object</a:t>
            </a:r>
            <a:endParaRPr lang="en-US" sz="2100" dirty="0">
              <a:solidFill>
                <a:srgbClr val="002060"/>
              </a:solidFill>
            </a:endParaRPr>
          </a:p>
          <a:p>
            <a:pPr lvl="0"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Step9: Write URL for Home view in urls.py</a:t>
            </a:r>
          </a:p>
          <a:p>
            <a:pPr algn="l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</a:rPr>
              <a:t>Step10: Display Result to User</a:t>
            </a:r>
          </a:p>
          <a:p>
            <a:pPr algn="l">
              <a:lnSpc>
                <a:spcPct val="170000"/>
              </a:lnSpc>
            </a:pPr>
            <a:r>
              <a:rPr lang="en-US" sz="2100" b="1" dirty="0" smtClean="0">
                <a:solidFill>
                  <a:srgbClr val="002060"/>
                </a:solidFill>
              </a:rPr>
              <a:t>END</a:t>
            </a:r>
            <a:endParaRPr lang="en-US" sz="21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080960" y="5429160"/>
              <a:ext cx="214560" cy="98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71600" y="5419800"/>
                <a:ext cx="233280" cy="11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58080" cy="15967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</a:t>
            </a:r>
            <a:r>
              <a:rPr lang="en-US" sz="2400" dirty="0" smtClean="0">
                <a:solidFill>
                  <a:srgbClr val="002060"/>
                </a:solidFill>
              </a:rPr>
              <a:t>Desktop application </a:t>
            </a:r>
            <a:r>
              <a:rPr lang="en-US" sz="2400" dirty="0">
                <a:solidFill>
                  <a:srgbClr val="002060"/>
                </a:solidFill>
              </a:rPr>
              <a:t>in  Python Program To Find Acceleration Of An Object Having Velocity v in t Time.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910960" y="3268440"/>
              <a:ext cx="250560" cy="107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1600" y="3259080"/>
                <a:ext cx="26928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6208</TotalTime>
  <Words>141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211</cp:revision>
  <dcterms:created xsi:type="dcterms:W3CDTF">2021-11-08T00:20:31Z</dcterms:created>
  <dcterms:modified xsi:type="dcterms:W3CDTF">2022-09-05T10:19:15Z</dcterms:modified>
</cp:coreProperties>
</file>