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0:20:08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21878 6276 0,'0'0'0,"25"0"15,-1 24 64,1 26-64,0 0 16,0 49-31,0-50 16,-25-24 0,24 0-1,-24 0 1,0 0 0,25-25 15,0 0 0,99-75-15,124-24-16,-74 0 15,-75 24 1,0 26 0,-74 24-1,0 0 1,0 25-1,-25-25 1,24 25 0,1 0 15</inkml:trace>
  <inkml:trace contextRef="#ctx0" brushRef="#br0" timeOffset="3341.4039">3448 8533 0,'25'0'16,"-1"0"93,26 0-93,0 25-16,99-25 47,-50 0-47,-50 0 16,26 0-1,-26 0 1,-24 0-1</inkml:trace>
  <inkml:trace contextRef="#ctx0" brushRef="#br0" timeOffset="4508.7773">6821 8607 0,'0'0'0,"100"0"0,-26-25 31,0 25-31,26 0 15,-26 0 1,25 0 0,0 0-1,-24 0 1,-1 0 0,75 0-1,25 0 1,49-24-16,-49 24 15,-75 0 1,-50 0 0,1-25-1,24 25 1,-49 0 0,25 0 15,-25 0-16,-1 0 1,1 0 15</inkml:trace>
  <inkml:trace contextRef="#ctx0" brushRef="#br0" timeOffset="6661.964">12849 8384 0,'0'-25'47,"25"25"-31,24 0-16,-24 0 16,25 0-1,-1 0 1,26 0-1,49 0 1,74 0 0,50 0-16,-49 0 15,24 0 1,174 0 0,24 0-1,76 50 1,-200-1-1,1-24-15,-50 25 16,-25-50 0,-74 0-1,-99 0 1,-1 0 0,-49 25-1,25-25-15,0 0 250,24 0-234,1 0-1,-25 0 1,0 0-16,-1 0 16,1 0-1,25-25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0:20:41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11683 14709 0,'0'25'94,"0"0"-78,0 49-1,0-24 1,0-1 0,0 1-1,0-25 1,0 0-1,25-1-15,0-24 79,-1 0-48,51 0-16,24-49-15,75-1 16,-25-24 0,-1-1-1,-73 26 1,-50 49 0,24-25-1,-24 25 16,-25-25-15,25 25-16,0-25 16,-1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0:27:10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7218 10740 0,'25'0'78,"25"0"-47,222 0-15,-24 0 0,50 0-1,-25 0 1,0 0-16,-75 25 15,1 0 1,-75-25 0,25 25-1,-75-25 1,-24 0 0,-26 0-1,1 0 266,25 0-265,24 0 0,25-25-1,-24 25-15,-26 0 16,1 0 0,0 0-1,-1 0 1,-24 0-1,0 0 1,0 0 0,24 0-1,-24 0 1,50 0-16,-51 0 16,26 0-1,-25 0 1,24 0-1,1 0 1,0 0 0,-1 0-1,50 0 1,1 0 0,48 0-16,-98 0 15,0 0 1,-26 0-1,1 0 1,0 0 0,0 0-1,0 0 1,24 0 0,-24 0 15,25 0-16,-25 25 1,-1-25 0,26 0-1,0 0 1,-26 0 0,1 0-16,0 0 15,0 0 1,0 0-1,-1 0 17,1 0-1,0 0-15,0 0 30,0 0 79,-25 25 47,0-1-31</inkml:trace>
  <inkml:trace contextRef="#ctx0" brushRef="#br0" timeOffset="1019.0125">11509 8880 0,'-24'0'15,"-1"0"17,0 0-17,-25 0 1,-24 0-16,24 0 15,1 0 1,-1 25 0,25 0-1,-49-1 1,-1 1 0,1 0-1,49-25 1,-24 50-16,-26-25 15,50-1 1,-24 26 0,-1 0-1,25-26 1,1 26 0,-26-25-1,50 0 1,-25-1-16,0 1 15,25 0 1,-24 0 0,-1 0-1,25-1 1,-25 1 0,25 0-1,-25-25-15</inkml:trace>
  <inkml:trace contextRef="#ctx0" brushRef="#br0" timeOffset="1701.0866">10145 9302 0,'0'25'78,"0"-1"-78,0 26 16,0 0-1,0-1 1,25 1 0,-25-1-1,25 1 1,-25 0-16,25-1 16,24-24 15,1-25 0,-25 0-15,24 0-16,1 0 15,-1 0 1,1 0 0,24 0-1,-49 0 1,-25-25-16,25 25 15,0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6757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Web application in Python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Find Force Of A Man On A Object Which Have  Mass And Acceleration. Get Mass And Acceleration From </a:t>
            </a:r>
            <a:r>
              <a:rPr lang="en-US" sz="2400" dirty="0" smtClean="0">
                <a:solidFill>
                  <a:srgbClr val="002060"/>
                </a:solidFill>
              </a:rPr>
              <a:t>User. Display unit with Force as Newton.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241280" y="2223360"/>
              <a:ext cx="7027920" cy="8755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920" y="2214000"/>
                <a:ext cx="7046640" cy="8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9557" y="1662776"/>
            <a:ext cx="10604311" cy="4478716"/>
          </a:xfrm>
        </p:spPr>
        <p:txBody>
          <a:bodyPr numCol="2">
            <a:normAutofit fontScale="85000"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to get </a:t>
            </a:r>
            <a:r>
              <a:rPr lang="en-US" dirty="0" smtClean="0">
                <a:solidFill>
                  <a:srgbClr val="002060"/>
                </a:solidFill>
              </a:rPr>
              <a:t>mass and acceleration of an object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</a:t>
            </a:r>
            <a:r>
              <a:rPr lang="en-US" dirty="0" smtClean="0">
                <a:solidFill>
                  <a:srgbClr val="002060"/>
                </a:solidFill>
              </a:rPr>
              <a:t>Find Force, exerted on object </a:t>
            </a:r>
            <a:endParaRPr lang="en-US" dirty="0">
              <a:solidFill>
                <a:srgbClr val="002060"/>
              </a:solidFill>
            </a:endParaRP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b="1" dirty="0" smtClean="0">
                <a:solidFill>
                  <a:srgbClr val="002060"/>
                </a:solidFill>
              </a:rPr>
              <a:t>END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05880" y="5286240"/>
              <a:ext cx="348480" cy="13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6520" y="5276880"/>
                <a:ext cx="36720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20881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</a:t>
            </a:r>
            <a:r>
              <a:rPr lang="en-US" sz="2400" dirty="0" smtClean="0">
                <a:solidFill>
                  <a:srgbClr val="002060"/>
                </a:solidFill>
              </a:rPr>
              <a:t>Desktop application </a:t>
            </a:r>
            <a:r>
              <a:rPr lang="en-US" sz="2400" dirty="0">
                <a:solidFill>
                  <a:srgbClr val="002060"/>
                </a:solidFill>
              </a:rPr>
              <a:t>in Python Program To Find Force Of A Man On A Object Which Have  Mass And Acceleration. Get Mass And Acceleration From User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98480" y="3196800"/>
              <a:ext cx="1581120" cy="714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9120" y="3187440"/>
                <a:ext cx="1599840" cy="7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6372</TotalTime>
  <Words>153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209</cp:revision>
  <dcterms:created xsi:type="dcterms:W3CDTF">2021-11-08T00:20:31Z</dcterms:created>
  <dcterms:modified xsi:type="dcterms:W3CDTF">2022-09-05T10:29:46Z</dcterms:modified>
</cp:coreProperties>
</file>