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30:49.0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26343 8706 0,'0'-24'125,"24"24"-125,26-25 16,223 0-1,-50 0 1,-124 25 0,-24 0-1,-50 0 1,-1 0 0,1 0-1,0 0 1,0 0 31,0 0 46</inkml:trace>
  <inkml:trace contextRef="#ctx0" brushRef="#br0" timeOffset="4052.6726">22796 5730 0,'-25'0'16,"-25"0"0,0 0 15,26 25 0,-1-1-15,0-24-1,50 25 126,0 0-125,24 25-1,-24-1 1,0 1-16,49 0 16,-49-1-1,25 26 1,-25-26-1,-1 1 1,1-1-16,0 26 16,0-50-1,0-1 1,-25 51 0,24-50-1,1 24 1,-25 1-1,0 24 1,50 25-16,-25-49 16,-1-25 15,1-25 16,0 0-32,0 0 32,24 0-47,1-25 32,0 0-17,-26 25 16,1-25-15,0 25 0,25-24 15</inkml:trace>
  <inkml:trace contextRef="#ctx0" brushRef="#br0" timeOffset="5498.8552">27682 4093 0,'25'-25'109,"0"25"-93,24-25-1,26 25 1,98-25 0,100-24-1,-149 24 1,-49 25-1,-26 0-15,-49-25 16,25 25 0,0 0 46,-25 25-31,25 25-15,24 49 0,26 74-1,-26 1 1,26 0 0,-26-50-1,-24-50 1,25-24-16,-26 49 15,1 25 1,-25-74 0,25-1-1,0-24 1,-25 0 0,0 24 62,-50-49-63,-49 75 1,-25-26-16,50 1 16,-26-25-1,26 0 1,-25 49-1,-25-49 1,49-25-16,1 25 16,24-25-1,26 24 1</inkml:trace>
  <inkml:trace contextRef="#ctx0" brushRef="#br0" timeOffset="12293.1015">25251 2356 0,'0'0'0,"0"25"31,-49 25-31,49-25 32,0-1-32,0 1 31,0 0 0,0 0 0,24 0 1,1-25-32,25 0 15,-25 0 1,-1 0-1,26 0 1,0 0 0,-26 0-1,26 0 1,-25 24-16,0 1 31,-1-25 16,-24 25-31,0 0 15,0 0-31,0 0 31,0-1 16,-24 1-31,24 0-1,-25-25 1,0 25 0,0-25-1,-24 0 16,24 0-15,25-50 15</inkml:trace>
  <inkml:trace contextRef="#ctx0" brushRef="#br0" timeOffset="12948.0928">25301 2356 0,'25'0'109,"-1"0"-93,1 0-1,0 0 1,25-24 0,-26-1-1,26 0 1,-50 0-1,25 25 17</inkml:trace>
  <inkml:trace contextRef="#ctx0" brushRef="#br0" timeOffset="13702.219">23837 5804 0,'0'0'0,"0"50"125,25-50-109</inkml:trace>
  <inkml:trace contextRef="#ctx0" brushRef="#br0" timeOffset="14037.4947">24606 5779 0,'25'0'62</inkml:trace>
  <inkml:trace contextRef="#ctx0" brushRef="#br0" timeOffset="14342.6985">25450 5531 0</inkml:trace>
  <inkml:trace contextRef="#ctx0" brushRef="#br0" timeOffset="14707.5574">26070 5159 0</inkml:trace>
  <inkml:trace contextRef="#ctx0" brushRef="#br0" timeOffset="15630.1781">26987 4837 0</inkml:trace>
  <inkml:trace contextRef="#ctx0" brushRef="#br0" timeOffset="18017.7711">27905 4663 0,'-25'0'47,"1"0"-31,-26 0-1,0 0-15,-24-25 16,0 25 0,-26-24-1,1-1 1,-50 0 0,-49 25-1,24-25 1,50 25-1,-25 0 1,-99 0-16,0 0 16,25 0-1,49 50 1,50-25 0,50 24-1,24 1 1,-49 49-1,-50 25 1,75-49 0,0-26-1,49-24-15,-25 0 16,25-25 15,25 25 141,-49-25-156,-26 0-1,26 24 1,-75 1 0,49 0-16,-49 0 15,-49 0 1,73-25-1,1 24 1,25 1 0,24 0-1,25 25 1,-24-26 0,24 1-16,0 0 15,-25 0 1,26 24-1,-1-49 1,25 25 0,0 0 15,-25-25-15,25 25-1,0 0 16,0-1 1,0 1-1,0 0-15,-25 0-16,25 0 15,0 24 16,0-24-15,0 25 15,25-1 1,0-49-17,0 50-15,-25-25 16,49 49-1,-24-49 1,-25 25 0,25-26-1,0 1 1,24 0 0,51-25-1,-1 0-15,0 25 16,25-25-1,-50 0 1,-49 0 0,0 0-1,0 0 1,49 0 0,1 0-1,49-25-15,74 0 16,25-24-1,-99 24 1,0 0 0,-74 0-1,24 25 1,26-25 0,24 1-1,49-26 1,-73 25-16,-1-24 15,-25 24 1,-24 0 0,-25 0 15,-1 25-15</inkml:trace>
  <inkml:trace contextRef="#ctx0" brushRef="#br0" timeOffset="22837.3021">8930 9699 0,'24'0'62,"1"0"-46,0 0 0,50 0-1,-1 0 1,0 0-1,-49 0 1,25 0-16,-25 0 31</inkml:trace>
  <inkml:trace contextRef="#ctx0" brushRef="#br0" timeOffset="23938.1648">14932 9897 0,'25'0'47,"0"0"-31,25-25-1,74 25-15,49 0 16,-73 0 0,-1 0-1,50 0 1,-50 0 0,99-25-1,-99 1 1,-49 24-1,0 0-15,-26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31:38.0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9277 15429 0,'0'-25'94,"25"25"-78,0 0-1,24 0 1,1-25-16,-1 25 15,1 0 1,24 0 0,-24 0-1,24 0 1,26-25 0,-1 25-1,-50 0 1,1-25-16,-25 25 15,25 0 1,-1 0 15,-49-25-15,25 25-16,-25 25 187,-25-25-171,0 0 62</inkml:trace>
  <inkml:trace contextRef="#ctx0" brushRef="#br0" timeOffset="6399.6992">30361 5457 0,'25'0'31,"0"0"-15,-1 0 0,1 0-1,0 0 1,49 0 0,-49 0-1,99 0 1,-49 0-1,-26-25-15,1 25 16,-1-25 0,1 25-1,-25 0 17</inkml:trace>
  <inkml:trace contextRef="#ctx0" brushRef="#br0" timeOffset="7897.8154">18306 6921 0,'25'0'79,"24"0"-48,50 0-16,-24 0-15,-25 0 16,-1 0 0,26 0-1,-1 0 1,0 0 0,-49 0-1,0 0 1,0 0-1</inkml:trace>
  <inkml:trace contextRef="#ctx0" brushRef="#br0" timeOffset="8874.4659">18976 8657 0,'0'0'0,"24"0"94,1 0-79,25 0 1,-1 0-16,1 0 16,49 0-1,25 0 1,25 0 0,-50 0-1,25 0 1,-24 0-16,48 0 15,-24 0 1,25 0 0,-74-25-1,-26 25 1,-24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40:46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8905 9203 0,'0'24'79,"0"26"-64,0 0 16,0-26-31,25 26 16,-25-25 0,24 24-1,1-24 17,0-25 46,0 0-16,25 0-46,-26 0-1,1 0 1,25-25 0,-25-24-1,-1 49 1,26-25-16,-25 0 16,24 0-1,-24 1 1,50-26-1,73-24 1,1 24 0,-25-24-1,-74 49-15,-1-25 16,1 50 0,0-25-1,-25 0 1,-1 25-1,1-24 1,-25-1 0,25 25 171,0 0-140,-25-25-31,25 25-16,-1 0 15,1 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20442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Add Number From List That Are Greater Than 5 And Less Than </a:t>
            </a:r>
            <a:r>
              <a:rPr lang="en-US" sz="2800" dirty="0" smtClean="0">
                <a:solidFill>
                  <a:srgbClr val="002060"/>
                </a:solidFill>
              </a:rPr>
              <a:t>10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14800" y="812520"/>
              <a:ext cx="7260120" cy="2750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5440" y="803160"/>
                <a:ext cx="7278840" cy="27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86854" y="1512650"/>
            <a:ext cx="10768083" cy="4888150"/>
          </a:xfrm>
        </p:spPr>
        <p:txBody>
          <a:bodyPr numCol="2"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</a:t>
            </a:r>
            <a:r>
              <a:rPr lang="en-US" dirty="0" smtClean="0">
                <a:solidFill>
                  <a:srgbClr val="002060"/>
                </a:solidFill>
              </a:rPr>
              <a:t>5 number from user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</a:t>
            </a:r>
            <a:r>
              <a:rPr lang="en-US" dirty="0" smtClean="0">
                <a:solidFill>
                  <a:srgbClr val="002060"/>
                </a:solidFill>
              </a:rPr>
              <a:t>Find addition of that number which are  &gt; 5 and &lt; 10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39720" y="1946520"/>
              <a:ext cx="7822800" cy="3608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0360" y="1937160"/>
                <a:ext cx="7841520" cy="36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74691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</a:t>
            </a:r>
            <a:r>
              <a:rPr lang="en-US" sz="2800" dirty="0" smtClean="0">
                <a:solidFill>
                  <a:srgbClr val="002060"/>
                </a:solidFill>
              </a:rPr>
              <a:t>Desktop application </a:t>
            </a:r>
            <a:r>
              <a:rPr lang="en-US" sz="2800" dirty="0">
                <a:solidFill>
                  <a:srgbClr val="002060"/>
                </a:solidFill>
              </a:rPr>
              <a:t>in  A Python Program To Add Number From List That Are Greater Than 5 And Less Than 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05800" y="3196800"/>
              <a:ext cx="491400" cy="22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6440" y="3187440"/>
                <a:ext cx="51012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137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217</cp:revision>
  <dcterms:created xsi:type="dcterms:W3CDTF">2021-11-08T00:20:31Z</dcterms:created>
  <dcterms:modified xsi:type="dcterms:W3CDTF">2022-09-05T11:58:02Z</dcterms:modified>
</cp:coreProperties>
</file>