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02:50.79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8706 5978 0,'0'25'47,"0"24"-32,25-24 1,-25 0 0,25 25-16,0-1 15,0 1 1,-25-1 0,0-24-1,24-25 1,-24 25-1,50-25 17,0 0-17,74-74 1,74-26 0,25-24-1,-49 25 1,-75 25-1,-49 74 1,-25-25 0,24 0-1,-24 0 1,0 25 15</inkml:trace>
  <inkml:trace contextRef="#ctx0" brushRef="#br0" timeOffset="2903.9379">26715 7789 0,'24'0'94,"26"0"-79,74-25 1,223 25 0,249 0-1,197 0 1,-98 0-16,-373 0 16,-98 0-1,-125 0 1,-25 0-1,-24 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03:20.4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9153 15106 0,'0'50'31,"0"-26"-15,0 1 0,0 0-1,0 0 1,0 0 0,0-1-1,0 1 16,0 0 1,25-25 46,0 0-63,24 0 1,1-25 0,-25 25-1,24-25-15,-24 1 16,0 24 0,-25-50-1,25 50 1,-1-25-1,1 0-15,50-24 16,-51 49 0,26-25-1,0 0 1,-26 0 15,1 25-31,0-24 16</inkml:trace>
  <inkml:trace contextRef="#ctx0" brushRef="#br0" timeOffset="9268.1887">16892 8830 0,'25'0'94,"0"0"-79,-1 0 1,1 0 0,25 0-1,-25 0 1,-1 0-1,1 0-15,0 0 32,0 0-1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5T12:14:17.4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13940 11038 0,'-25'0'16,"75"0"62,0 0-62,-1 0-1,26 0 1,24 0-1,75 0 1,-1 25 0,-49 0-16,25 24 15,-75 1 1,50-25 0,-49-25-1,-50 0 1,24 0-1,-24 0 1,0 0 93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77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Web application in A Python Program To Display All The Student Name </a:t>
            </a:r>
            <a:r>
              <a:rPr lang="en-US" sz="2800" dirty="0" smtClean="0">
                <a:solidFill>
                  <a:srgbClr val="002060"/>
                </a:solidFill>
              </a:rPr>
              <a:t>from 5, Except Start With </a:t>
            </a:r>
            <a:r>
              <a:rPr lang="en-US" sz="2800" dirty="0" smtClean="0">
                <a:solidFill>
                  <a:srgbClr val="002060"/>
                </a:solidFill>
              </a:rPr>
              <a:t>‘</a:t>
            </a:r>
            <a:r>
              <a:rPr lang="en-US" sz="2800" dirty="0" err="1" smtClean="0">
                <a:solidFill>
                  <a:srgbClr val="002060"/>
                </a:solidFill>
              </a:rPr>
              <a:t>aa</a:t>
            </a:r>
            <a:r>
              <a:rPr lang="en-US" sz="2800" dirty="0" smtClean="0">
                <a:solidFill>
                  <a:srgbClr val="002060"/>
                </a:solidFill>
              </a:rPr>
              <a:t>' Characters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/>
              <p14:cNvContentPartPr/>
              <p14:nvPr/>
            </p14:nvContentPartPr>
            <p14:xfrm>
              <a:off x="3134160" y="2089440"/>
              <a:ext cx="7706880" cy="714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24800" y="2080080"/>
                <a:ext cx="7725600" cy="73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600501" y="1539947"/>
            <a:ext cx="10631606" cy="4246704"/>
          </a:xfrm>
        </p:spPr>
        <p:txBody>
          <a:bodyPr numCol="2">
            <a:noAutofit/>
          </a:bodyPr>
          <a:lstStyle/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Step1: Install Python </a:t>
            </a:r>
            <a:r>
              <a:rPr lang="en-US" sz="2000" dirty="0" err="1">
                <a:solidFill>
                  <a:srgbClr val="002060"/>
                </a:solidFill>
              </a:rPr>
              <a:t>Django</a:t>
            </a:r>
            <a:r>
              <a:rPr lang="en-US" sz="2000" dirty="0">
                <a:solidFill>
                  <a:srgbClr val="002060"/>
                </a:solidFill>
              </a:rPr>
              <a:t> Library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Step2: Create Project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Step3: Create Application And Include In </a:t>
            </a:r>
            <a:r>
              <a:rPr lang="en-US" sz="2000" dirty="0" err="1">
                <a:solidFill>
                  <a:srgbClr val="002060"/>
                </a:solidFill>
              </a:rPr>
              <a:t>Settings.Py</a:t>
            </a:r>
            <a:r>
              <a:rPr lang="en-US" sz="2000" dirty="0">
                <a:solidFill>
                  <a:srgbClr val="002060"/>
                </a:solidFill>
              </a:rPr>
              <a:t> File In </a:t>
            </a:r>
            <a:r>
              <a:rPr lang="en-US" sz="2000" dirty="0" err="1">
                <a:solidFill>
                  <a:srgbClr val="002060"/>
                </a:solidFill>
              </a:rPr>
              <a:t>Django</a:t>
            </a:r>
            <a:r>
              <a:rPr lang="en-US" sz="2000" dirty="0">
                <a:solidFill>
                  <a:srgbClr val="002060"/>
                </a:solidFill>
              </a:rPr>
              <a:t> Project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Step4: Create Template Directory In Application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Step5: Create HTML File In Application Template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Step6: Create Form to get </a:t>
            </a:r>
            <a:r>
              <a:rPr lang="en-US" sz="2000" dirty="0" smtClean="0">
                <a:solidFill>
                  <a:srgbClr val="002060"/>
                </a:solidFill>
              </a:rPr>
              <a:t>5 student name</a:t>
            </a: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endParaRPr lang="en-US" sz="2000" dirty="0" smtClean="0">
              <a:solidFill>
                <a:srgbClr val="002060"/>
              </a:solidFill>
            </a:endParaRPr>
          </a:p>
          <a:p>
            <a:pPr algn="l">
              <a:lnSpc>
                <a:spcPct val="170000"/>
              </a:lnSpc>
            </a:pPr>
            <a:r>
              <a:rPr lang="en-US" sz="2000" dirty="0" smtClean="0">
                <a:solidFill>
                  <a:srgbClr val="002060"/>
                </a:solidFill>
              </a:rPr>
              <a:t>Step7</a:t>
            </a:r>
            <a:r>
              <a:rPr lang="en-US" sz="2000" dirty="0">
                <a:solidFill>
                  <a:srgbClr val="002060"/>
                </a:solidFill>
              </a:rPr>
              <a:t>: Write view for HTML file in views.py</a:t>
            </a:r>
          </a:p>
          <a:p>
            <a:pPr lvl="0"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Step8: </a:t>
            </a:r>
            <a:r>
              <a:rPr lang="en-US" sz="2000" dirty="0" smtClean="0">
                <a:solidFill>
                  <a:srgbClr val="002060"/>
                </a:solidFill>
              </a:rPr>
              <a:t>Display Student name except start with “</a:t>
            </a:r>
            <a:r>
              <a:rPr lang="en-US" sz="2000" dirty="0" err="1" smtClean="0">
                <a:solidFill>
                  <a:srgbClr val="002060"/>
                </a:solidFill>
              </a:rPr>
              <a:t>aa</a:t>
            </a:r>
            <a:r>
              <a:rPr lang="en-US" sz="2000" dirty="0" smtClean="0">
                <a:solidFill>
                  <a:srgbClr val="002060"/>
                </a:solidFill>
              </a:rPr>
              <a:t>” chars </a:t>
            </a:r>
            <a:endParaRPr lang="en-US" sz="2000" dirty="0">
              <a:solidFill>
                <a:srgbClr val="002060"/>
              </a:solidFill>
            </a:endParaRPr>
          </a:p>
          <a:p>
            <a:pPr lvl="0"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Step9: Write URL for Home view in urls.py</a:t>
            </a:r>
          </a:p>
          <a:p>
            <a:pPr algn="l">
              <a:lnSpc>
                <a:spcPct val="170000"/>
              </a:lnSpc>
            </a:pPr>
            <a:r>
              <a:rPr lang="en-US" sz="2000" dirty="0">
                <a:solidFill>
                  <a:srgbClr val="002060"/>
                </a:solidFill>
              </a:rPr>
              <a:t>Step10: Display Result to User</a:t>
            </a:r>
          </a:p>
          <a:p>
            <a:pPr algn="l">
              <a:lnSpc>
                <a:spcPct val="170000"/>
              </a:lnSpc>
            </a:pPr>
            <a:r>
              <a:rPr lang="en-US" sz="2000" b="1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endParaRPr lang="en-US" sz="2000" dirty="0" smtClean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295080" y="3178800"/>
              <a:ext cx="2884680" cy="2349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720" y="3169440"/>
                <a:ext cx="2903400" cy="23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Web application in A Python Program To Display All The Student Name from 5, </a:t>
            </a:r>
            <a:r>
              <a:rPr lang="en-US" sz="2400" dirty="0" smtClean="0">
                <a:solidFill>
                  <a:srgbClr val="002060"/>
                </a:solidFill>
              </a:rPr>
              <a:t>Except Ends </a:t>
            </a:r>
            <a:r>
              <a:rPr lang="en-US" sz="2400" dirty="0">
                <a:solidFill>
                  <a:srgbClr val="002060"/>
                </a:solidFill>
              </a:rPr>
              <a:t>With </a:t>
            </a:r>
            <a:r>
              <a:rPr lang="en-US" sz="2400" dirty="0" smtClean="0">
                <a:solidFill>
                  <a:srgbClr val="002060"/>
                </a:solidFill>
              </a:rPr>
              <a:t>‘</a:t>
            </a:r>
            <a:r>
              <a:rPr lang="en-US" sz="2400" dirty="0" err="1" smtClean="0">
                <a:solidFill>
                  <a:srgbClr val="002060"/>
                </a:solidFill>
              </a:rPr>
              <a:t>aa</a:t>
            </a:r>
            <a:r>
              <a:rPr lang="en-US" sz="2400" dirty="0">
                <a:solidFill>
                  <a:srgbClr val="002060"/>
                </a:solidFill>
              </a:rPr>
              <a:t>' Characters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009400" y="3973680"/>
              <a:ext cx="482760" cy="630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00040" y="3964320"/>
                <a:ext cx="50148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4732</TotalTime>
  <Words>139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215</cp:revision>
  <dcterms:created xsi:type="dcterms:W3CDTF">2021-11-08T00:20:31Z</dcterms:created>
  <dcterms:modified xsi:type="dcterms:W3CDTF">2022-09-05T12:26:27Z</dcterms:modified>
</cp:coreProperties>
</file>