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12:15:20.10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15850 9748 0,'0'-25'15,"0"1"17,75 24-17,24 0 1,25 0-1,74 0 1,100 24-16,-25-24 16,99 0-1,25 0 1,-75 0 0,1 0-1,49 0-15,-99 50 16,-75-50-1,-74 25 1,-25-25 0,-24 25-1,74-25 1,24 24 0,174-24-16,1 0 15,-125 0 1,-99 0-1,-25 0 1,-24 0 0,-1 0-1,-24 0-15,49 0 16,74-49 0,-123 24 218,198 25-218,75 0-1,-26 0 1,150 50-1,173-50 1,-298 24-16,-148-24 16,-100 0-1,-24 0 1,0 0 0,-1 0-1,1 0 1,74 0-16,99 0 15,-49 0 1,-75 0 0,-25 0-1,-24 0 1,-25 0 0,0 0-1,-1 0 48,1 0-63</inkml:trace>
  <inkml:trace contextRef="#ctx0" brushRef="#br0" timeOffset="6674.4578">29815 6722 0,'0'50'110,"0"-1"-95,0 26 1,0-50 0,0-1-1,0 1 1,25-25 78,25 0-79,24-49 1,50-1-16,-74 0 16,-1 25-1,26 1 1,-50-1-1,-1 0 1,1 0 0,0 25-1,-25-25 1,25 25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12:24:18.1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7987 9227 0,'0'25'79,"0"25"-64,0-1 1,25 26-1,0 98 1,24-73-16,-49-26 16,0 0-1,25-24 1,-25-25 15,25-25-31,0 0 63,24 0-32,-24-50-15,50-24-16,123-75 15,-24 0 1,-26 50-1,-73 25 1,-26 24 0,-24 50-1,-25-25-15,25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78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1"/>
            <a:ext cx="11477767" cy="175762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Web application in A Python </a:t>
            </a:r>
            <a:r>
              <a:rPr lang="en-US" sz="2800" dirty="0" smtClean="0">
                <a:solidFill>
                  <a:srgbClr val="002060"/>
                </a:solidFill>
              </a:rPr>
              <a:t>To </a:t>
            </a:r>
            <a:r>
              <a:rPr lang="en-US" sz="2800" dirty="0">
                <a:solidFill>
                  <a:srgbClr val="002060"/>
                </a:solidFill>
              </a:rPr>
              <a:t>Sort Student Name In Ascending Order In List And Student Should Display Which Contain Only 5 Character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706000" y="2401920"/>
              <a:ext cx="5233320" cy="1143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6640" y="2392560"/>
                <a:ext cx="5252040" cy="11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600501" y="1473958"/>
            <a:ext cx="10754436" cy="4954137"/>
          </a:xfrm>
        </p:spPr>
        <p:txBody>
          <a:bodyPr numCol="2">
            <a:normAutofit fontScale="77500" lnSpcReduction="20000"/>
          </a:bodyPr>
          <a:lstStyle/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Step1: Install Python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Step3: Create Application And Include In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File In </a:t>
            </a:r>
            <a:r>
              <a:rPr lang="en-US" dirty="0" err="1">
                <a:solidFill>
                  <a:srgbClr val="002060"/>
                </a:solidFill>
              </a:rPr>
              <a:t>Django</a:t>
            </a:r>
            <a:r>
              <a:rPr lang="en-US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Step5: Create HTML File In Application Template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Step6: Create Form to get 5 </a:t>
            </a:r>
            <a:r>
              <a:rPr lang="en-US" dirty="0" smtClean="0">
                <a:solidFill>
                  <a:srgbClr val="002060"/>
                </a:solidFill>
              </a:rPr>
              <a:t>student name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Step7: Write view for HTML file in views.py</a:t>
            </a:r>
          </a:p>
          <a:p>
            <a:pPr lvl="0"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Step8: Display Student </a:t>
            </a:r>
            <a:r>
              <a:rPr lang="en-US" dirty="0" smtClean="0">
                <a:solidFill>
                  <a:srgbClr val="002060"/>
                </a:solidFill>
              </a:rPr>
              <a:t>name in ascending order having 5 char length</a:t>
            </a:r>
            <a:endParaRPr lang="en-US" dirty="0">
              <a:solidFill>
                <a:srgbClr val="002060"/>
              </a:solidFill>
            </a:endParaRPr>
          </a:p>
          <a:p>
            <a:pPr lvl="0"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Step9: Write URL for Home view in urls.py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solidFill>
                  <a:srgbClr val="002060"/>
                </a:solidFill>
              </a:rPr>
              <a:t>Step10: Display Result to User</a:t>
            </a:r>
          </a:p>
          <a:p>
            <a:pPr algn="l">
              <a:lnSpc>
                <a:spcPct val="170000"/>
              </a:lnSpc>
            </a:pPr>
            <a:r>
              <a:rPr lang="en-US" b="1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70597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</a:t>
            </a:r>
            <a:r>
              <a:rPr lang="en-US" sz="2400" dirty="0" smtClean="0">
                <a:solidFill>
                  <a:srgbClr val="002060"/>
                </a:solidFill>
              </a:rPr>
              <a:t>Desktop application </a:t>
            </a:r>
            <a:r>
              <a:rPr lang="en-US" sz="2400" dirty="0">
                <a:solidFill>
                  <a:srgbClr val="002060"/>
                </a:solidFill>
              </a:rPr>
              <a:t>in A Python </a:t>
            </a:r>
            <a:r>
              <a:rPr lang="en-US" sz="2400" dirty="0" smtClean="0">
                <a:solidFill>
                  <a:srgbClr val="002060"/>
                </a:solidFill>
              </a:rPr>
              <a:t>To </a:t>
            </a:r>
            <a:r>
              <a:rPr lang="en-US" sz="2400" dirty="0">
                <a:solidFill>
                  <a:srgbClr val="002060"/>
                </a:solidFill>
              </a:rPr>
              <a:t>Sort Student Name In Ascending Order In List And Student Should Display Which Contain Only 5 Character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75320" y="3321720"/>
              <a:ext cx="366480" cy="250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5960" y="3312360"/>
                <a:ext cx="385200" cy="2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5188</TotalTime>
  <Words>141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212</cp:revision>
  <dcterms:created xsi:type="dcterms:W3CDTF">2021-11-08T00:20:31Z</dcterms:created>
  <dcterms:modified xsi:type="dcterms:W3CDTF">2022-09-05T12:26:30Z</dcterms:modified>
</cp:coreProperties>
</file>