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5T12:29:49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7218 6251 0,'0'0'0,"0"-25"0,0 99 141,0 1-126,50 49 1,-25-75-16,-25-24 16,24-25-1,1 0 16,0 0-15,0 0 0,0 0-1,24 0 1,-24-25 0,0 1-1,74-76-15,-74 51 16,24 49-1,-49-50 1,25 50 0,-25-25 15</inkml:trace>
  <inkml:trace contextRef="#ctx0" brushRef="#br0" timeOffset="2565.7137">21158 7714 0,'50'0'78,"0"0"-78,49 0 16,149 0-1,25 0 1,-75 25 0,-123-25-1,-26 0 1,-24 0-1,25 0 1,-1 0 0,1 0-1,24 0 1,100 0 0,-50 0-1,0 0 1,-74 0-16,-1 0 31,-24 0 16,0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5T12:30:38.3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10220 14560 0,'0'-24'16,"0"-26"-16,0 25 16,24 0-1,51 1 1,-26 24-1,26 0 1,-1 0 0,75 0-1,25 0 1,24 0-16,1 24 16,-26-24-1,174 0 1,-148 25-1,-50-25 1,-50 25 0,-49-25-1,-1 0 1,-24 0-16,0 0 16,-25 25 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5T12:39:47.1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25871 8979 0,'25'25'156,"-25"0"-140,25 0-16,0 24 31,-25-24-15,0 0-1,25-25 1,-1 0 0,1 0-1,0 0 16,25-25-15,49-49 0,50-50-16,-1 0 15,1 24 1,25-24 0,-1 0-1,-98 75 1,-25 24-1,-26 0-15,1 25 16</inkml:trace>
  <inkml:trace contextRef="#ctx0" brushRef="#br0" timeOffset="5374.5835">16247 11683 0,'0'-25'15,"0"0"1,0 1 15,25-1-15,49-25-16,150 1 16,148-1-1,-25 25 1,124-49-1,-49 49 1,0 25 0,-125 0-1,100 0 1,-25 0 0,-49 0-1,-100 0-15,-74 0 16,-75 25-1,-49-25 1,0 0 0,24 25-1,-24-25 32,0 0-31,0 24-1,-1-24 32,-24 25-31,25-25 15,0 0 0,-25 25 48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79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Web application in A Python </a:t>
            </a:r>
            <a:r>
              <a:rPr lang="en-US" sz="2800" dirty="0" smtClean="0">
                <a:solidFill>
                  <a:srgbClr val="002060"/>
                </a:solidFill>
              </a:rPr>
              <a:t>To </a:t>
            </a:r>
            <a:r>
              <a:rPr lang="en-US" sz="2800" dirty="0">
                <a:solidFill>
                  <a:srgbClr val="002060"/>
                </a:solidFill>
              </a:rPr>
              <a:t>Get </a:t>
            </a:r>
            <a:r>
              <a:rPr lang="en-US" sz="2800" dirty="0" smtClean="0">
                <a:solidFill>
                  <a:srgbClr val="002060"/>
                </a:solidFill>
              </a:rPr>
              <a:t>3 </a:t>
            </a:r>
            <a:r>
              <a:rPr lang="en-US" sz="2800" dirty="0">
                <a:solidFill>
                  <a:srgbClr val="002060"/>
                </a:solidFill>
              </a:rPr>
              <a:t>Author Name With Their Book Name And Display </a:t>
            </a:r>
            <a:r>
              <a:rPr lang="en-US" sz="2800" dirty="0" smtClean="0">
                <a:solidFill>
                  <a:srgbClr val="002060"/>
                </a:solidFill>
              </a:rPr>
              <a:t>All the Author name with their book name.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598480" y="2241360"/>
              <a:ext cx="5688720" cy="545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9120" y="2232000"/>
                <a:ext cx="5707440" cy="56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23318" y="1526298"/>
            <a:ext cx="10959152" cy="4765319"/>
          </a:xfrm>
        </p:spPr>
        <p:txBody>
          <a:bodyPr numCol="2">
            <a:normAutofit fontScale="775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Step1: Install Python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Step3: Create Application And Include In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File In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Step4: Create Template Directory In Application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Step5: Create HTML File In Application Template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Step6: Create Form to get 5 </a:t>
            </a:r>
            <a:r>
              <a:rPr lang="en-US" dirty="0" smtClean="0">
                <a:solidFill>
                  <a:srgbClr val="002060"/>
                </a:solidFill>
              </a:rPr>
              <a:t>author name with their book name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Step7</a:t>
            </a:r>
            <a:r>
              <a:rPr lang="en-US" dirty="0">
                <a:solidFill>
                  <a:srgbClr val="002060"/>
                </a:solidFill>
              </a:rPr>
              <a:t>: Write view for HTML file in views.py</a:t>
            </a:r>
          </a:p>
          <a:p>
            <a:pPr lvl="0"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Step8: Display </a:t>
            </a:r>
            <a:r>
              <a:rPr lang="en-US" dirty="0" smtClean="0">
                <a:solidFill>
                  <a:srgbClr val="002060"/>
                </a:solidFill>
              </a:rPr>
              <a:t>Author with their book.</a:t>
            </a:r>
            <a:endParaRPr lang="en-US" dirty="0">
              <a:solidFill>
                <a:srgbClr val="002060"/>
              </a:solidFill>
            </a:endParaRPr>
          </a:p>
          <a:p>
            <a:pPr lvl="0"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Step9: Write URL for Home view in urls.py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Step10: Display Result to User</a:t>
            </a:r>
          </a:p>
          <a:p>
            <a:pPr algn="l">
              <a:lnSpc>
                <a:spcPct val="170000"/>
              </a:lnSpc>
            </a:pPr>
            <a:r>
              <a:rPr lang="en-US" b="1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679200" y="5188320"/>
              <a:ext cx="768240" cy="53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9840" y="5178960"/>
                <a:ext cx="786960" cy="7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3784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</a:t>
            </a:r>
            <a:r>
              <a:rPr lang="en-US" sz="2400" dirty="0" smtClean="0">
                <a:solidFill>
                  <a:srgbClr val="002060"/>
                </a:solidFill>
              </a:rPr>
              <a:t>Desktop application </a:t>
            </a:r>
            <a:r>
              <a:rPr lang="en-US" sz="2400" dirty="0">
                <a:solidFill>
                  <a:srgbClr val="002060"/>
                </a:solidFill>
              </a:rPr>
              <a:t>in A Python Program To Get 5 Author Name With Their Book Name And Display Last Author With It's Book Name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848920" y="3009240"/>
              <a:ext cx="3929400" cy="1197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9560" y="2999880"/>
                <a:ext cx="3948120" cy="121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6618</TotalTime>
  <Words>143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219</cp:revision>
  <dcterms:created xsi:type="dcterms:W3CDTF">2021-11-08T00:20:31Z</dcterms:created>
  <dcterms:modified xsi:type="dcterms:W3CDTF">2022-09-05T12:40:20Z</dcterms:modified>
</cp:coreProperties>
</file>