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2:41:33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9847 9401 0,'25'0'47,"25"0"-31,49 0-1,0 0 1,1-25 0,98 25-1,50 0 1,-25 0-16,50 0 16,-50 50-1,-24-50 1,-26 25-1,26-25 1,-1 0 0,-49 0-16,-25 0 15,-25 0 1,-24-25 0,-1 25-1,25 0 1,-24 0-1,-50 0 1,-1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5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29394 8706 0,'0'25'110,"24"-25"171,1 0-266</inkml:trace>
  <inkml:trace contextRef="#ctx0" brushRef="#br0" timeOffset="1774.1856">11559 11187 0,'0'-25'47,"25"25"0,24 0-47,26 0 31,24 0-16,0 0-15,25 0 16,0 0 0,75 0-1,-26 0 1,-49 0 0,50 0-1,-75 0 1,-24 0-1,-51 0-15,1 0 16,0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80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1319" y="2169995"/>
            <a:ext cx="11477767" cy="15149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</a:t>
            </a:r>
            <a:r>
              <a:rPr lang="en-US" sz="2800" dirty="0">
                <a:solidFill>
                  <a:srgbClr val="002060"/>
                </a:solidFill>
              </a:rPr>
              <a:t>Web application in </a:t>
            </a:r>
            <a:r>
              <a:rPr lang="en-US" sz="2800" dirty="0" smtClean="0">
                <a:solidFill>
                  <a:srgbClr val="002060"/>
                </a:solidFill>
              </a:rPr>
              <a:t>Python To </a:t>
            </a:r>
            <a:r>
              <a:rPr lang="en-US" sz="2800" dirty="0" smtClean="0">
                <a:solidFill>
                  <a:srgbClr val="002060"/>
                </a:solidFill>
              </a:rPr>
              <a:t>Get Different </a:t>
            </a:r>
            <a:r>
              <a:rPr lang="en-US" sz="2800" dirty="0" smtClean="0">
                <a:solidFill>
                  <a:srgbClr val="002060"/>
                </a:solidFill>
              </a:rPr>
              <a:t>Words from user, and Display </a:t>
            </a:r>
            <a:r>
              <a:rPr lang="en-US" sz="2800" dirty="0" smtClean="0">
                <a:solidFill>
                  <a:srgbClr val="002060"/>
                </a:solidFill>
              </a:rPr>
              <a:t>Only </a:t>
            </a:r>
            <a:r>
              <a:rPr lang="en-US" sz="2800" dirty="0">
                <a:solidFill>
                  <a:srgbClr val="002060"/>
                </a:solidFill>
              </a:rPr>
              <a:t>Uppercase Words </a:t>
            </a:r>
            <a:r>
              <a:rPr lang="en-US" sz="2800" dirty="0" smtClean="0">
                <a:solidFill>
                  <a:srgbClr val="002060"/>
                </a:solidFill>
              </a:rPr>
              <a:t>to User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44920" y="3375360"/>
              <a:ext cx="1098720" cy="27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5560" y="3366000"/>
                <a:ext cx="111744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95784" y="1417116"/>
            <a:ext cx="11586949" cy="4956387"/>
          </a:xfrm>
        </p:spPr>
        <p:txBody>
          <a:bodyPr numCol="2">
            <a:normAutofit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</a:t>
            </a:r>
            <a:r>
              <a:rPr lang="en-US" dirty="0">
                <a:solidFill>
                  <a:srgbClr val="002060"/>
                </a:solidFill>
              </a:rPr>
              <a:t>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</a:t>
            </a:r>
            <a:r>
              <a:rPr lang="en-US" dirty="0" smtClean="0">
                <a:solidFill>
                  <a:srgbClr val="002060"/>
                </a:solidFill>
              </a:rPr>
              <a:t>Create Form to get User Item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Step7</a:t>
            </a:r>
            <a:r>
              <a:rPr lang="en-US" dirty="0" smtClean="0">
                <a:solidFill>
                  <a:srgbClr val="002060"/>
                </a:solidFill>
              </a:rPr>
              <a:t>: Write </a:t>
            </a:r>
            <a:r>
              <a:rPr lang="en-US" dirty="0">
                <a:solidFill>
                  <a:srgbClr val="002060"/>
                </a:solidFill>
              </a:rPr>
              <a:t>view for HTML file in </a:t>
            </a:r>
            <a:r>
              <a:rPr lang="en-US" dirty="0" smtClean="0">
                <a:solidFill>
                  <a:srgbClr val="002060"/>
                </a:solidFill>
              </a:rPr>
              <a:t>views.py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Step8: Display only uppercase string from list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Step9: </a:t>
            </a:r>
            <a:r>
              <a:rPr lang="en-US" dirty="0">
                <a:solidFill>
                  <a:srgbClr val="002060"/>
                </a:solidFill>
              </a:rPr>
              <a:t>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Step10: </a:t>
            </a:r>
            <a:r>
              <a:rPr lang="en-US" dirty="0">
                <a:solidFill>
                  <a:srgbClr val="002060"/>
                </a:solidFill>
              </a:rPr>
              <a:t>Display </a:t>
            </a:r>
            <a:r>
              <a:rPr lang="en-US" dirty="0" smtClean="0">
                <a:solidFill>
                  <a:srgbClr val="002060"/>
                </a:solidFill>
              </a:rPr>
              <a:t>Result to User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3134160"/>
              <a:ext cx="6438600" cy="89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3124800"/>
                <a:ext cx="6457320" cy="912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ounded Rectangle 5"/>
          <p:cNvSpPr/>
          <p:nvPr/>
        </p:nvSpPr>
        <p:spPr>
          <a:xfrm>
            <a:off x="423080" y="2565780"/>
            <a:ext cx="11477767" cy="19243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rgbClr val="002060"/>
                </a:solidFill>
              </a:rPr>
              <a:t>Write </a:t>
            </a:r>
            <a:r>
              <a:rPr lang="en-US" sz="2800" smtClean="0">
                <a:solidFill>
                  <a:srgbClr val="002060"/>
                </a:solidFill>
              </a:rPr>
              <a:t>Desktop </a:t>
            </a:r>
            <a:r>
              <a:rPr lang="en-US" sz="2800" dirty="0" smtClean="0">
                <a:solidFill>
                  <a:srgbClr val="002060"/>
                </a:solidFill>
              </a:rPr>
              <a:t>application in </a:t>
            </a:r>
            <a:r>
              <a:rPr lang="en-US" sz="2800" dirty="0">
                <a:solidFill>
                  <a:srgbClr val="002060"/>
                </a:solidFill>
              </a:rPr>
              <a:t>A Python Program To Get Only Uppercase Words From User To Store in A List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7165</TotalTime>
  <Words>127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239</cp:revision>
  <dcterms:created xsi:type="dcterms:W3CDTF">2021-11-08T00:20:31Z</dcterms:created>
  <dcterms:modified xsi:type="dcterms:W3CDTF">2022-09-05T13:08:33Z</dcterms:modified>
</cp:coreProperties>
</file>