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5T16:14:36.6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8508 11137 0,'25'0'78,"0"0"-62,123 0 0,51 0-1,297 50 1,-149 24-1,-148-49 1,-100 0 0,-25 0-1,-49 0 1,0-25-16,25 0 16,-1 0-1,26 0 1,24 0-1,99 0 1,-49 0 0,0 0-1,-75 0 1,-24 0 0,-25 0-16,-1 0 15,1 0 79,0 0-32</inkml:trace>
  <inkml:trace contextRef="#ctx0" brushRef="#br0" timeOffset="1369.9122">14114 11063 0,'25'0'47,"24"0"-31,50 0-1,150 0 1,-51 0-16,-49 0 15,-75 25 1,-24-1 0,24 1-1,-24-25 1,99 25 0,-25-25-1,-50 0 1,1 25-1,-1-25-15,-24 0 16,-1 0 0,26 0-1,49 0 1,-25 0 0,0 0-1,-25 0 1,-24 0-1,-25 0-15,24 0 16,-24 0 15,0 0 1,-25 25-1</inkml:trace>
  <inkml:trace contextRef="#ctx0" brushRef="#br0" timeOffset="7721.1502">17562 12378 0,'49'0'47,"274"0"-16,-50 0-31,24 0 16,100 0 0,-99 0-1,-75 0 1,-24-25-16,-1 25 15,25 0 1,50-25 0,-75 25-1,-49 0 1,-49 0 0,-51 0-16,1 0 15,-1 0 1,51 0-1,-1 0 1,50 0 0,-50 0-1,-25 0 1,-24 0-16,-25 0 16,-1 0-1,26 0 1,-25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2T15:42:58.9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16694 13047 0,'24'0'219,"-24"25"-188,25-25-15,-25 25 0,25-25 15,25 0 16,-1 0-16,26-25-31,73-74 31,-24 24-31,-49 26 16,-1-1 0,-24 25-1,-25 1 1,-1 24-1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5T16:24:45.4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8359 10889 0,'50'0'78,"24"0"-63,25 0-15,1 0 16,48 0 0,26 0-1,-50 0 1,-49 0 0,24 0-1,-50 0 1,1 0-1,-25 25 1,0-25-16,-1 0 16</inkml:trace>
  <inkml:trace contextRef="#ctx0" brushRef="#br0" timeOffset="23090.4046">23341 13221 0,'99'-25'62,"100"0"-62,123-24 16,75 49-1,-74 0 1,-50 0 0,198 24-1,-149 26 1,-49-25 0,-124 0-1,-25-25-15,-25 0 16,-49 25-1,-25-25 1,24 0 0,1 0 218,49 0-218,25 0-1,50 0 1,-1 0 0,26 0-1,-50 0-15,-1 0 16,-73 0-1,-50 0 17,-1 0-17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81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14148" y="2713490"/>
            <a:ext cx="11477767" cy="2226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Desktop Application In Python To Get Two Number From The User, And Find Maximum / Minimum Number. If Number are Equal, Then Display A Message Number Are Equal To Each Other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062880" y="3982680"/>
              <a:ext cx="4715280" cy="473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3520" y="3973320"/>
                <a:ext cx="4734000" cy="49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53203" y="1553594"/>
            <a:ext cx="9144000" cy="5113337"/>
          </a:xfrm>
        </p:spPr>
        <p:txBody>
          <a:bodyPr numCol="1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Basic Window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Set geometry for that window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Get </a:t>
            </a:r>
            <a:r>
              <a:rPr lang="en-US" dirty="0" smtClean="0">
                <a:solidFill>
                  <a:srgbClr val="002060"/>
                </a:solidFill>
              </a:rPr>
              <a:t>two </a:t>
            </a:r>
            <a:r>
              <a:rPr lang="en-US" dirty="0">
                <a:solidFill>
                  <a:srgbClr val="002060"/>
                </a:solidFill>
              </a:rPr>
              <a:t>number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</a:t>
            </a:r>
            <a:r>
              <a:rPr lang="en-US" dirty="0" smtClean="0">
                <a:solidFill>
                  <a:srgbClr val="002060"/>
                </a:solidFill>
              </a:rPr>
              <a:t>Find minimum and maximum number (n1&gt;n2)?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Find, if number are equal to each other (n1==n2)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</a:t>
            </a:r>
            <a:r>
              <a:rPr lang="en-US" dirty="0">
                <a:solidFill>
                  <a:srgbClr val="002060"/>
                </a:solidFill>
              </a:rPr>
              <a:t>: Display the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11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313899" y="1553594"/>
            <a:ext cx="10283304" cy="5113337"/>
          </a:xfrm>
        </p:spPr>
        <p:txBody>
          <a:bodyPr numCol="3">
            <a:normAutofit fontScale="85000" lnSpcReduction="20000"/>
          </a:bodyPr>
          <a:lstStyle/>
          <a:p>
            <a:pPr algn="l"/>
            <a:r>
              <a:rPr lang="en-US" dirty="0"/>
              <a:t>from </a:t>
            </a:r>
            <a:r>
              <a:rPr lang="en-US" dirty="0" err="1"/>
              <a:t>tkinter</a:t>
            </a:r>
            <a:r>
              <a:rPr lang="en-US" dirty="0"/>
              <a:t> import *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>win= </a:t>
            </a:r>
            <a:r>
              <a:rPr lang="en-US" dirty="0" err="1"/>
              <a:t>Tk</a:t>
            </a:r>
            <a:r>
              <a:rPr lang="en-US" dirty="0"/>
              <a:t>()</a:t>
            </a:r>
          </a:p>
          <a:p>
            <a:pPr algn="l"/>
            <a:r>
              <a:rPr lang="en-US" dirty="0"/>
              <a:t>#Set the geometry of </a:t>
            </a:r>
            <a:r>
              <a:rPr lang="en-US" dirty="0" err="1"/>
              <a:t>tkinter</a:t>
            </a:r>
            <a:r>
              <a:rPr lang="en-US" dirty="0"/>
              <a:t> frame</a:t>
            </a:r>
          </a:p>
          <a:p>
            <a:pPr algn="l"/>
            <a:r>
              <a:rPr lang="en-US" dirty="0" err="1"/>
              <a:t>win.geometry</a:t>
            </a:r>
            <a:r>
              <a:rPr lang="en-US" dirty="0"/>
              <a:t>("750x250")</a:t>
            </a:r>
          </a:p>
          <a:p>
            <a:pPr algn="l"/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get_value</a:t>
            </a:r>
            <a:r>
              <a:rPr lang="en-US" dirty="0"/>
              <a:t>():</a:t>
            </a:r>
          </a:p>
          <a:p>
            <a:pPr algn="l"/>
            <a:r>
              <a:rPr lang="en-US" dirty="0"/>
              <a:t>    n1 = int(entry1.get())</a:t>
            </a:r>
          </a:p>
          <a:p>
            <a:pPr algn="l"/>
            <a:r>
              <a:rPr lang="en-US" dirty="0"/>
              <a:t>    n2 = int(entry2.get())</a:t>
            </a:r>
          </a:p>
          <a:p>
            <a:pPr algn="l"/>
            <a:r>
              <a:rPr lang="en-US" dirty="0"/>
              <a:t>    </a:t>
            </a:r>
          </a:p>
          <a:p>
            <a:pPr algn="l"/>
            <a:r>
              <a:rPr lang="en-US" dirty="0"/>
              <a:t>    if n1 &gt; n2 :</a:t>
            </a:r>
          </a:p>
          <a:p>
            <a:pPr algn="l"/>
            <a:r>
              <a:rPr lang="en-US" dirty="0"/>
              <a:t>        </a:t>
            </a:r>
            <a:r>
              <a:rPr lang="en-US" dirty="0" err="1"/>
              <a:t>msg</a:t>
            </a:r>
            <a:r>
              <a:rPr lang="en-US" dirty="0"/>
              <a:t> = f"n1({n1}) is greater than n2({n2})"</a:t>
            </a:r>
          </a:p>
          <a:p>
            <a:pPr algn="l"/>
            <a:r>
              <a:rPr lang="en-US" dirty="0"/>
              <a:t>        Label(win, text= </a:t>
            </a:r>
            <a:r>
              <a:rPr lang="en-US" dirty="0" err="1"/>
              <a:t>msg</a:t>
            </a:r>
            <a:r>
              <a:rPr lang="en-US" dirty="0"/>
              <a:t>).pack(</a:t>
            </a:r>
            <a:r>
              <a:rPr lang="en-US" dirty="0" err="1"/>
              <a:t>pady</a:t>
            </a:r>
            <a:r>
              <a:rPr lang="en-US" dirty="0"/>
              <a:t>=10)</a:t>
            </a:r>
          </a:p>
          <a:p>
            <a:pPr algn="l"/>
            <a:r>
              <a:rPr lang="en-US" dirty="0"/>
              <a:t>    </a:t>
            </a:r>
            <a:r>
              <a:rPr lang="en-US" dirty="0" err="1"/>
              <a:t>elif</a:t>
            </a:r>
            <a:r>
              <a:rPr lang="en-US" dirty="0"/>
              <a:t> n2 &gt; n1:</a:t>
            </a:r>
          </a:p>
          <a:p>
            <a:pPr algn="l"/>
            <a:r>
              <a:rPr lang="en-US" dirty="0"/>
              <a:t>        </a:t>
            </a:r>
            <a:r>
              <a:rPr lang="en-US" dirty="0" err="1"/>
              <a:t>msg</a:t>
            </a:r>
            <a:r>
              <a:rPr lang="en-US" dirty="0"/>
              <a:t> = f"n2({n2}) is greater than n1({n2})"</a:t>
            </a:r>
          </a:p>
          <a:p>
            <a:pPr algn="l"/>
            <a:r>
              <a:rPr lang="en-US" dirty="0"/>
              <a:t>        Label(win, text= </a:t>
            </a:r>
            <a:r>
              <a:rPr lang="en-US" dirty="0" err="1"/>
              <a:t>msg</a:t>
            </a:r>
            <a:r>
              <a:rPr lang="en-US" dirty="0"/>
              <a:t>).pack(</a:t>
            </a:r>
            <a:r>
              <a:rPr lang="en-US" dirty="0" err="1"/>
              <a:t>pady</a:t>
            </a:r>
            <a:r>
              <a:rPr lang="en-US" dirty="0"/>
              <a:t>=10)</a:t>
            </a:r>
          </a:p>
          <a:p>
            <a:pPr algn="l"/>
            <a:r>
              <a:rPr lang="en-US" dirty="0"/>
              <a:t>    </a:t>
            </a:r>
            <a:r>
              <a:rPr lang="en-US" dirty="0" err="1"/>
              <a:t>elif</a:t>
            </a:r>
            <a:r>
              <a:rPr lang="en-US" dirty="0"/>
              <a:t> n1 == n2:</a:t>
            </a:r>
          </a:p>
          <a:p>
            <a:pPr algn="l"/>
            <a:r>
              <a:rPr lang="en-US" dirty="0"/>
              <a:t>        Label(win, text= "Both are equal to each other").pack(</a:t>
            </a:r>
            <a:r>
              <a:rPr lang="en-US" dirty="0" err="1"/>
              <a:t>pady</a:t>
            </a:r>
            <a:r>
              <a:rPr lang="en-US" dirty="0"/>
              <a:t>=10)</a:t>
            </a:r>
          </a:p>
          <a:p>
            <a:pPr algn="l"/>
            <a:r>
              <a:rPr lang="en-US" dirty="0"/>
              <a:t>    else:</a:t>
            </a:r>
          </a:p>
          <a:p>
            <a:pPr algn="l"/>
            <a:r>
              <a:rPr lang="en-US" dirty="0"/>
              <a:t>        Label(win, text= "Unexpected Result").pack(</a:t>
            </a:r>
            <a:r>
              <a:rPr lang="en-US" dirty="0" err="1"/>
              <a:t>pady</a:t>
            </a:r>
            <a:r>
              <a:rPr lang="en-US" dirty="0"/>
              <a:t>=10)</a:t>
            </a:r>
          </a:p>
          <a:p>
            <a:pPr algn="l"/>
            <a:r>
              <a:rPr lang="en-US" dirty="0"/>
              <a:t>     </a:t>
            </a:r>
          </a:p>
          <a:p>
            <a:pPr algn="l"/>
            <a:r>
              <a:rPr lang="en-US" dirty="0"/>
              <a:t>#Create an Entry Widget</a:t>
            </a:r>
          </a:p>
          <a:p>
            <a:pPr algn="l"/>
            <a:r>
              <a:rPr lang="en-US" dirty="0"/>
              <a:t>entry1= Entry(</a:t>
            </a:r>
            <a:r>
              <a:rPr lang="en-US" dirty="0" err="1"/>
              <a:t>win,font</a:t>
            </a:r>
            <a:r>
              <a:rPr lang="en-US" dirty="0"/>
              <a:t>=('Century 12'),width=30)</a:t>
            </a:r>
          </a:p>
          <a:p>
            <a:pPr algn="l"/>
            <a:r>
              <a:rPr lang="en-US" dirty="0"/>
              <a:t>entry1.pack(</a:t>
            </a:r>
            <a:r>
              <a:rPr lang="en-US" dirty="0" err="1"/>
              <a:t>pady</a:t>
            </a:r>
            <a:r>
              <a:rPr lang="en-US" dirty="0"/>
              <a:t>=10)</a:t>
            </a:r>
          </a:p>
          <a:p>
            <a:pPr algn="l"/>
            <a:r>
              <a:rPr lang="en-US" dirty="0"/>
              <a:t>entry2= Entry(</a:t>
            </a:r>
            <a:r>
              <a:rPr lang="en-US" dirty="0" err="1"/>
              <a:t>win,font</a:t>
            </a:r>
            <a:r>
              <a:rPr lang="en-US" dirty="0"/>
              <a:t>=('Century 12'),width=30)</a:t>
            </a:r>
          </a:p>
          <a:p>
            <a:pPr algn="l"/>
            <a:r>
              <a:rPr lang="en-US" dirty="0"/>
              <a:t>entry2.pack()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>#Create a button to display the text of entry widget</a:t>
            </a:r>
          </a:p>
          <a:p>
            <a:pPr algn="l"/>
            <a:r>
              <a:rPr lang="en-US" dirty="0"/>
              <a:t>button= Button(win, text="Enter", command= </a:t>
            </a:r>
            <a:r>
              <a:rPr lang="en-US" dirty="0" err="1"/>
              <a:t>get_value</a:t>
            </a:r>
            <a:r>
              <a:rPr lang="en-US" dirty="0"/>
              <a:t>)</a:t>
            </a:r>
          </a:p>
          <a:p>
            <a:pPr algn="l"/>
            <a:r>
              <a:rPr lang="en-US" dirty="0" err="1"/>
              <a:t>button.pack</a:t>
            </a:r>
            <a:r>
              <a:rPr lang="en-US" dirty="0"/>
              <a:t>()</a:t>
            </a:r>
          </a:p>
          <a:p>
            <a:pPr algn="l"/>
            <a:r>
              <a:rPr lang="en-US" dirty="0" err="1"/>
              <a:t>win.mainloop</a:t>
            </a:r>
            <a:r>
              <a:rPr lang="en-US" dirty="0"/>
              <a:t>()</a:t>
            </a:r>
          </a:p>
          <a:p>
            <a:pPr algn="l"/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009840" y="4590000"/>
              <a:ext cx="276840" cy="125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0480" y="4580640"/>
                <a:ext cx="29556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3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69562" y="2756848"/>
            <a:ext cx="10244431" cy="238835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Desktop Application In Python To Get Two Number From The User, And Find Maximum / Minimum Number. If Number Or Equal, Then Display A Message Number Are Equal To Each </a:t>
            </a:r>
            <a:r>
              <a:rPr lang="en-US" sz="2400" dirty="0" smtClean="0">
                <a:solidFill>
                  <a:srgbClr val="002060"/>
                </a:solidFill>
              </a:rPr>
              <a:t>Other.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With above messages, display also whether number is positive or negative.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009240" y="3920040"/>
              <a:ext cx="6983280" cy="857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9880" y="3910680"/>
                <a:ext cx="7002000" cy="87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6013</TotalTime>
  <Words>155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227</cp:revision>
  <dcterms:created xsi:type="dcterms:W3CDTF">2021-11-08T00:20:31Z</dcterms:created>
  <dcterms:modified xsi:type="dcterms:W3CDTF">2022-09-05T16:25:31Z</dcterms:modified>
</cp:coreProperties>
</file>