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6:27:45.4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23416 8954 0,'49'0'32,"26"-24"-17,-1 24 1,25 0-1,149-25 1,-49 25 0,-1 0-1,1 0 1,24 0 0,25 25-16,-50-1 15,1-24 1,247 0-1,-123 25 1,-50-25 0,-75 0-1,-24 0 1,-26 0 0,1 0-16,-25 0 15,50 0 1,-100 0-1,1 0 1,-1 0 0,25 0-1,1 0 1,-26 0-16,0 0 16,1 0-1,-25 0 1,-26 0-1,1 0 1,25 25 0,-25-25-16,-1 0 31</inkml:trace>
  <inkml:trace contextRef="#ctx0" brushRef="#br0" timeOffset="4147.768">6672 10046 0,'25'0'79,"99"0"-64,-49 0 1,-26 0-1,1 0 1,-25 0 0,24 0-1,-24 0-15,25 0 16,24 0 0,25 0-1,50 0 1,-25 0-1,-25 0-15,-49 0 16,-25 0 0,24 0 62,-24 0-31,25 0 0,-25 0-16,-1 0-16,1 0 1,0 0 0,50 0-1,-51 0-15,1 0 16,0 0 0,0 0-1,-25 25 95,25-25-64,-25 25 1189</inkml:trace>
  <inkml:trace contextRef="#ctx0" brushRef="#br0" timeOffset="6878.5945">9426 10220 0,'25'0'62,"49"0"-46,0-25-1,-24 25-15,24 0 16,1-25 0,-1 25-1,1 0 1,-1 0-1,1 0 1,-1 0-16,0 0 16,100 0-1,-25 0 1,-75 0 0,-24 0-1,24 0 1,-24 0-1,-1 0 1,1 0-16,0 0 16,-26 0-1,1 25 1,25-25 0,-25 0-1,-1 25 1,1-25-1,0 0 1,25 24-16,-25-24 16,-1 0 15,-24 25-15,25-25 15,25 0-16,-50 25 1,25-25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0:55:26.5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29394 8706 0,'0'25'110,"24"-25"171,1 0-266</inkml:trace>
  <inkml:trace contextRef="#ctx0" brushRef="#br0" timeOffset="1774.1856">11559 11187 0,'0'-25'47,"25"25"0,24 0-47,26 0 31,24 0-16,0 0-15,25 0 16,0 0 0,75 0-1,-26 0 1,-49 0 0,50 0-1,-75 0 1,-24 0-1,-51 0-15,1 0 16,0 0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6:35:25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29567 8533 0,'0'0'0,"0"-25"15,0 50 79,0 0-94,25-1 62,49-24-46,-24 0 0,24 0-1,26 0 1,-1 0-16,-50 0 16,-24-24-1,0-1 1</inkml:trace>
  <inkml:trace contextRef="#ctx0" brushRef="#br0" timeOffset="1496.9992">6846 10840 0,'0'0'0,"0"-50"15,0 25 16,99 0 48,1 1-64,73-26 1,50-24-1,100-1-15,-25-24 16</inkml:trace>
  <inkml:trace contextRef="#ctx0" brushRef="#br0" timeOffset="2457.644">10170 10691 0,'25'0'78,"99"0"-78,99-25 16,75 0 0,-1-49-1,1 74 1,272 0 0,-222 0-1,-125 0 1,-99 0-16,-74 0 15,-26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8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91319" y="2169995"/>
            <a:ext cx="11477767" cy="20881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Application in Python to count total number of words in a string, spaces, characters (with spaces) to user.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401920" y="3205800"/>
              <a:ext cx="7778160" cy="500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2560" y="3196440"/>
                <a:ext cx="7796880" cy="5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9683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</a:t>
            </a:r>
            <a:r>
              <a:rPr lang="en-US" dirty="0" smtClean="0">
                <a:solidFill>
                  <a:srgbClr val="002060"/>
                </a:solidFill>
              </a:rPr>
              <a:t>Get string from user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</a:t>
            </a:r>
            <a:r>
              <a:rPr lang="en-US" dirty="0">
                <a:solidFill>
                  <a:srgbClr val="002060"/>
                </a:solidFill>
              </a:rPr>
              <a:t>: </a:t>
            </a:r>
            <a:r>
              <a:rPr lang="en-US" dirty="0" smtClean="0">
                <a:solidFill>
                  <a:srgbClr val="002060"/>
                </a:solidFill>
              </a:rPr>
              <a:t>Count total words, spaces and total characters present in a string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the result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396830"/>
          </a:xfrm>
        </p:spPr>
        <p:txBody>
          <a:bodyPr numCol="2">
            <a:normAutofit fontScale="62500" lnSpcReduction="20000"/>
          </a:bodyPr>
          <a:lstStyle/>
          <a:p>
            <a:pPr algn="l"/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win= </a:t>
            </a:r>
            <a:r>
              <a:rPr lang="en-US" dirty="0" err="1"/>
              <a:t>Tk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#Set the geometry of </a:t>
            </a:r>
            <a:r>
              <a:rPr lang="en-US" dirty="0" err="1"/>
              <a:t>tkinter</a:t>
            </a:r>
            <a:r>
              <a:rPr lang="en-US" dirty="0"/>
              <a:t> frame</a:t>
            </a:r>
          </a:p>
          <a:p>
            <a:pPr algn="l"/>
            <a:r>
              <a:rPr lang="en-US" dirty="0" err="1"/>
              <a:t>win.geometry</a:t>
            </a:r>
            <a:r>
              <a:rPr lang="en-US" dirty="0"/>
              <a:t>("750x550")</a:t>
            </a:r>
          </a:p>
          <a:p>
            <a:pPr algn="l"/>
            <a:r>
              <a:rPr lang="en-US" dirty="0"/>
              <a:t># scrollbar = Scrollbar(win)</a:t>
            </a:r>
          </a:p>
          <a:p>
            <a:pPr algn="l"/>
            <a:r>
              <a:rPr lang="en-US" dirty="0"/>
              <a:t># </a:t>
            </a:r>
            <a:r>
              <a:rPr lang="en-US" dirty="0" err="1"/>
              <a:t>scrollbar.pack</a:t>
            </a:r>
            <a:r>
              <a:rPr lang="en-US" dirty="0"/>
              <a:t>( side = RIGHT, fill = Y )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get_value</a:t>
            </a:r>
            <a:r>
              <a:rPr lang="en-US" dirty="0"/>
              <a:t>():</a:t>
            </a:r>
          </a:p>
          <a:p>
            <a:pPr algn="l"/>
            <a:r>
              <a:rPr lang="en-US" dirty="0"/>
              <a:t>    </a:t>
            </a:r>
            <a:r>
              <a:rPr lang="en-US" dirty="0" err="1"/>
              <a:t>st</a:t>
            </a:r>
            <a:r>
              <a:rPr lang="en-US" dirty="0"/>
              <a:t> = </a:t>
            </a:r>
            <a:r>
              <a:rPr lang="en-US" dirty="0" err="1"/>
              <a:t>entry.get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>    </a:t>
            </a:r>
            <a:r>
              <a:rPr lang="en-US" dirty="0" err="1"/>
              <a:t>sp</a:t>
            </a:r>
            <a:r>
              <a:rPr lang="en-US" dirty="0"/>
              <a:t> = 0</a:t>
            </a:r>
          </a:p>
          <a:p>
            <a:pPr algn="l"/>
            <a:r>
              <a:rPr lang="en-US" dirty="0"/>
              <a:t>   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st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        if </a:t>
            </a:r>
            <a:r>
              <a:rPr lang="en-US" dirty="0" err="1"/>
              <a:t>i.isspace</a:t>
            </a:r>
            <a:r>
              <a:rPr lang="en-US" dirty="0"/>
              <a:t>():</a:t>
            </a:r>
          </a:p>
          <a:p>
            <a:pPr algn="l"/>
            <a:r>
              <a:rPr lang="en-US" dirty="0"/>
              <a:t>            </a:t>
            </a:r>
            <a:r>
              <a:rPr lang="en-US" dirty="0" err="1"/>
              <a:t>sp</a:t>
            </a:r>
            <a:r>
              <a:rPr lang="en-US" dirty="0"/>
              <a:t> += 1</a:t>
            </a:r>
          </a:p>
          <a:p>
            <a:pPr algn="l"/>
            <a:r>
              <a:rPr lang="en-US" dirty="0"/>
              <a:t>    </a:t>
            </a:r>
            <a:r>
              <a:rPr lang="en-US" dirty="0" err="1"/>
              <a:t>total_words</a:t>
            </a:r>
            <a:r>
              <a:rPr lang="en-US" dirty="0"/>
              <a:t> = </a:t>
            </a:r>
            <a:r>
              <a:rPr lang="en-US" dirty="0" err="1"/>
              <a:t>sp</a:t>
            </a:r>
            <a:r>
              <a:rPr lang="en-US" dirty="0"/>
              <a:t> + 1</a:t>
            </a:r>
          </a:p>
          <a:p>
            <a:pPr algn="l"/>
            <a:r>
              <a:rPr lang="en-US" dirty="0"/>
              <a:t>    char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st</a:t>
            </a:r>
            <a:r>
              <a:rPr lang="en-US" dirty="0"/>
              <a:t>)</a:t>
            </a:r>
          </a:p>
          <a:p>
            <a:pPr algn="l"/>
            <a:r>
              <a:rPr lang="en-US" dirty="0"/>
              <a:t>    Label(win, text= "Total words = "+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total_words</a:t>
            </a:r>
            <a:r>
              <a:rPr lang="en-US" dirty="0"/>
              <a:t>)).pack()</a:t>
            </a:r>
          </a:p>
          <a:p>
            <a:pPr algn="l"/>
            <a:r>
              <a:rPr lang="en-US" dirty="0"/>
              <a:t>    Label(win, text= "Total </a:t>
            </a:r>
            <a:r>
              <a:rPr lang="en-US" dirty="0" err="1"/>
              <a:t>spces</a:t>
            </a:r>
            <a:r>
              <a:rPr lang="en-US" dirty="0"/>
              <a:t> = "+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sp</a:t>
            </a:r>
            <a:r>
              <a:rPr lang="en-US" dirty="0"/>
              <a:t>)).pack()</a:t>
            </a:r>
          </a:p>
          <a:p>
            <a:pPr algn="l"/>
            <a:r>
              <a:rPr lang="en-US" dirty="0"/>
              <a:t>    Label(win, text= "Total char = "+</a:t>
            </a:r>
            <a:r>
              <a:rPr lang="en-US" dirty="0" err="1"/>
              <a:t>str</a:t>
            </a:r>
            <a:r>
              <a:rPr lang="en-US" dirty="0"/>
              <a:t>(char)).pack()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#Create an Entry Widget</a:t>
            </a:r>
          </a:p>
          <a:p>
            <a:pPr algn="l"/>
            <a:r>
              <a:rPr lang="en-US" dirty="0"/>
              <a:t>entry= Entry(</a:t>
            </a:r>
            <a:r>
              <a:rPr lang="en-US" dirty="0" err="1"/>
              <a:t>win,font</a:t>
            </a:r>
            <a:r>
              <a:rPr lang="en-US" dirty="0"/>
              <a:t>=('Century 12'),width=40)</a:t>
            </a:r>
          </a:p>
          <a:p>
            <a:pPr algn="l"/>
            <a:r>
              <a:rPr lang="en-US" dirty="0" err="1"/>
              <a:t>entry.pack</a:t>
            </a:r>
            <a:r>
              <a:rPr lang="en-US" dirty="0"/>
              <a:t>(</a:t>
            </a:r>
            <a:r>
              <a:rPr lang="en-US" dirty="0" err="1"/>
              <a:t>pady</a:t>
            </a:r>
            <a:r>
              <a:rPr lang="en-US" dirty="0"/>
              <a:t>= 30)</a:t>
            </a:r>
          </a:p>
          <a:p>
            <a:pPr algn="l"/>
            <a:r>
              <a:rPr lang="en-US" dirty="0"/>
              <a:t>#Create a button to display the text of entry widget</a:t>
            </a:r>
          </a:p>
          <a:p>
            <a:pPr algn="l"/>
            <a:r>
              <a:rPr lang="en-US" dirty="0"/>
              <a:t>button= Button(win, text="Enter", command= </a:t>
            </a:r>
            <a:r>
              <a:rPr lang="en-US" dirty="0" err="1"/>
              <a:t>get_value</a:t>
            </a:r>
            <a:r>
              <a:rPr lang="en-US" dirty="0"/>
              <a:t>)</a:t>
            </a:r>
          </a:p>
          <a:p>
            <a:pPr algn="l"/>
            <a:r>
              <a:rPr lang="en-US" dirty="0" err="1"/>
              <a:t>button.pack</a:t>
            </a:r>
            <a:r>
              <a:rPr lang="en-US" dirty="0"/>
              <a:t>()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win.mainloop</a:t>
            </a:r>
            <a:r>
              <a:rPr lang="en-US" dirty="0"/>
              <a:t>()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61240" y="3134160"/>
              <a:ext cx="6438600" cy="893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1880" y="3124800"/>
                <a:ext cx="6457320" cy="9122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ounded Rectangle 5"/>
          <p:cNvSpPr/>
          <p:nvPr/>
        </p:nvSpPr>
        <p:spPr>
          <a:xfrm>
            <a:off x="423080" y="2565780"/>
            <a:ext cx="11477767" cy="171961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Application in Python to count total number of words in a string, spaces, characters </a:t>
            </a:r>
            <a:r>
              <a:rPr lang="en-US" sz="2800" b="1" dirty="0">
                <a:solidFill>
                  <a:srgbClr val="002060"/>
                </a:solidFill>
              </a:rPr>
              <a:t>(</a:t>
            </a:r>
            <a:r>
              <a:rPr lang="en-US" sz="2800" b="1" dirty="0" smtClean="0">
                <a:solidFill>
                  <a:srgbClr val="002060"/>
                </a:solidFill>
              </a:rPr>
              <a:t>without </a:t>
            </a:r>
            <a:r>
              <a:rPr lang="en-US" sz="2800" b="1" dirty="0">
                <a:solidFill>
                  <a:srgbClr val="002060"/>
                </a:solidFill>
              </a:rPr>
              <a:t>spaces)</a:t>
            </a:r>
            <a:r>
              <a:rPr lang="en-US" sz="2800" dirty="0">
                <a:solidFill>
                  <a:srgbClr val="002060"/>
                </a:solidFill>
              </a:rPr>
              <a:t> to user.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2464560" y="3062880"/>
              <a:ext cx="8367480" cy="839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5200" y="3053520"/>
                <a:ext cx="8386200" cy="85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6986</TotalTime>
  <Words>99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224</cp:revision>
  <dcterms:created xsi:type="dcterms:W3CDTF">2021-11-08T00:20:31Z</dcterms:created>
  <dcterms:modified xsi:type="dcterms:W3CDTF">2022-09-05T16:37:19Z</dcterms:modified>
</cp:coreProperties>
</file>