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6:37:41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22944 8607 0,'75'0'47,"123"0"-31,1 0-1,-75 0 1,-25 0-1,0 0 1,-25 0-16,26 0 16,49 0-1,247 25 1,-24-25 0,-24 0-1,-100 25 1,-50 0-1,1-1 1,-50 1 0,24 0-1,-74 0-15,1-25 16,-26 0 0,-24 0-1,-1 0 1,1 25-1,-25-25 1,-1 0 0,1 0 46,25 0-46,-25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6:43:03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10815 11311 0,'49'0'16,"51"0"-1,73 0 1,125 0 0,24 0-1,-49 0 1,75 0-1,-76 0 1,-73 25-16,-50 0 16,-50-1-1,-25-24 1,-24 0 0,0 0-1,-1 25 1,26-25-1,-26 0 1,1 0 0,-25 0-1,-1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20715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Python to get a number from user to display table of that number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59840" y="3098520"/>
              <a:ext cx="1357920" cy="72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0480" y="3089160"/>
                <a:ext cx="137664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80889"/>
            <a:ext cx="9144000" cy="476531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Display table of that number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to get a number </a:t>
            </a:r>
            <a:r>
              <a:rPr lang="en-US" sz="2400" dirty="0" smtClean="0">
                <a:solidFill>
                  <a:srgbClr val="002060"/>
                </a:solidFill>
              </a:rPr>
              <a:t>to check whether it is negative, positive or zero.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93400" y="4071960"/>
              <a:ext cx="982440" cy="3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4040" y="4062600"/>
                <a:ext cx="10011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6494</TotalTime>
  <Words>70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219</cp:revision>
  <dcterms:created xsi:type="dcterms:W3CDTF">2021-11-08T00:20:31Z</dcterms:created>
  <dcterms:modified xsi:type="dcterms:W3CDTF">2022-09-05T16:43:19Z</dcterms:modified>
</cp:coreProperties>
</file>