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to display different types of message </a:t>
            </a:r>
            <a:r>
              <a:rPr lang="en-US" sz="2800" dirty="0" smtClean="0">
                <a:solidFill>
                  <a:srgbClr val="002060"/>
                </a:solidFill>
              </a:rPr>
              <a:t>box in Yes/No mode.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06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</a:t>
            </a:r>
            <a:r>
              <a:rPr lang="en-US" dirty="0" smtClean="0">
                <a:solidFill>
                  <a:srgbClr val="002060"/>
                </a:solidFill>
              </a:rPr>
              <a:t>: Import required libraries, files  as </a:t>
            </a:r>
            <a:r>
              <a:rPr lang="en-US" dirty="0" err="1">
                <a:solidFill>
                  <a:srgbClr val="002060"/>
                </a:solidFill>
              </a:rPr>
              <a:t>messagebox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>
                <a:solidFill>
                  <a:srgbClr val="002060"/>
                </a:solidFill>
              </a:rPr>
              <a:t>Create a Basic Window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Set geometry for that window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Use different types of messages boxes, in yes/no mode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the result 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</a:t>
            </a:r>
            <a:r>
              <a:rPr lang="en-US" sz="2400" dirty="0" smtClean="0">
                <a:solidFill>
                  <a:srgbClr val="002060"/>
                </a:solidFill>
              </a:rPr>
              <a:t>Web Application </a:t>
            </a:r>
            <a:r>
              <a:rPr lang="en-US" sz="2400" dirty="0">
                <a:solidFill>
                  <a:srgbClr val="002060"/>
                </a:solidFill>
              </a:rPr>
              <a:t>to display different types of message box in Yes/No </a:t>
            </a:r>
            <a:r>
              <a:rPr lang="en-US" sz="2400" dirty="0" smtClean="0">
                <a:solidFill>
                  <a:srgbClr val="002060"/>
                </a:solidFill>
              </a:rPr>
              <a:t>mode in </a:t>
            </a:r>
            <a:r>
              <a:rPr lang="en-US" sz="2400" dirty="0" err="1" smtClean="0">
                <a:solidFill>
                  <a:srgbClr val="002060"/>
                </a:solidFill>
              </a:rPr>
              <a:t>Django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84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215</cp:revision>
  <dcterms:created xsi:type="dcterms:W3CDTF">2021-11-08T00:20:31Z</dcterms:created>
  <dcterms:modified xsi:type="dcterms:W3CDTF">2022-09-05T16:53:42Z</dcterms:modified>
</cp:coreProperties>
</file>